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4" r:id="rId6"/>
    <p:sldId id="267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1" autoAdjust="0"/>
    <p:restoredTop sz="94660"/>
  </p:normalViewPr>
  <p:slideViewPr>
    <p:cSldViewPr snapToGrid="0">
      <p:cViewPr varScale="1">
        <p:scale>
          <a:sx n="50" d="100"/>
          <a:sy n="50" d="100"/>
        </p:scale>
        <p:origin x="168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2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2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2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4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75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83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47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0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25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33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57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FD9AC-4DFD-47E1-8075-85F66A791609}" type="datetimeFigureOut">
              <a:rPr lang="en-US" smtClean="0"/>
              <a:t>3/26/19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D5D70-823A-4FB2-8DDD-32DE8A1DD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44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PHP – Useful Tips</a:t>
            </a:r>
          </a:p>
        </p:txBody>
      </p:sp>
    </p:spTree>
    <p:extLst>
      <p:ext uri="{BB962C8B-B14F-4D97-AF65-F5344CB8AC3E}">
        <p14:creationId xmlns:p14="http://schemas.microsoft.com/office/powerpoint/2010/main" val="735312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PHP arrays</a:t>
            </a:r>
          </a:p>
          <a:p>
            <a:pPr lvl="0"/>
            <a:r>
              <a:rPr lang="en-US" dirty="0"/>
              <a:t>PHP file()</a:t>
            </a:r>
          </a:p>
          <a:p>
            <a:pPr lvl="0"/>
            <a:r>
              <a:rPr lang="en-US" dirty="0"/>
              <a:t>PHP shuffle()</a:t>
            </a:r>
          </a:p>
          <a:p>
            <a:pPr lvl="0"/>
            <a:r>
              <a:rPr lang="en-US" dirty="0"/>
              <a:t>Using a single HTML document to house multiple pages</a:t>
            </a:r>
          </a:p>
          <a:p>
            <a:pPr lvl="0"/>
            <a:r>
              <a:rPr lang="en-US" dirty="0"/>
              <a:t>Connecting JavaScript with PHP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573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 </a:t>
            </a:r>
            <a:r>
              <a:rPr lang="en-US" i="1" dirty="0"/>
              <a:t>$</a:t>
            </a:r>
            <a:r>
              <a:rPr lang="en-US" dirty="0"/>
              <a:t>  to give an array an identifier name – same as for other variables.</a:t>
            </a:r>
          </a:p>
          <a:p>
            <a:r>
              <a:rPr lang="en-US" dirty="0"/>
              <a:t>Add the keyword ‘array’ after the equal sign.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sz="3600" b="1" dirty="0"/>
              <a:t>$fruit = array (”apple”, ”banana”, “orange”);</a:t>
            </a:r>
          </a:p>
        </p:txBody>
      </p:sp>
    </p:spTree>
    <p:extLst>
      <p:ext uri="{BB962C8B-B14F-4D97-AF65-F5344CB8AC3E}">
        <p14:creationId xmlns:p14="http://schemas.microsoft.com/office/powerpoint/2010/main" val="1571537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file()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file() is used to read a file into an array.</a:t>
            </a:r>
          </a:p>
          <a:p>
            <a:pPr marL="0" indent="0" fontAlgn="base">
              <a:buNone/>
            </a:pPr>
            <a:r>
              <a:rPr lang="en-US" sz="3600" dirty="0"/>
              <a:t>        $</a:t>
            </a:r>
            <a:r>
              <a:rPr lang="en-US" sz="3600" dirty="0" err="1"/>
              <a:t>myfruit</a:t>
            </a:r>
            <a:r>
              <a:rPr lang="en-US" sz="3600" dirty="0"/>
              <a:t> = file('</a:t>
            </a:r>
            <a:r>
              <a:rPr lang="en-US" sz="3600" dirty="0" err="1"/>
              <a:t>fruit.txt</a:t>
            </a:r>
            <a:r>
              <a:rPr lang="en-US" sz="3600" dirty="0"/>
              <a:t>');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A URL can be used as a file name.</a:t>
            </a:r>
          </a:p>
          <a:p>
            <a:pPr marL="0" indent="0" fontAlgn="base">
              <a:buNone/>
            </a:pPr>
            <a:r>
              <a:rPr lang="en-US" sz="3600" dirty="0"/>
              <a:t>       $</a:t>
            </a:r>
            <a:r>
              <a:rPr lang="en-US" sz="3600" dirty="0" err="1"/>
              <a:t>myfruit</a:t>
            </a:r>
            <a:r>
              <a:rPr lang="en-US" sz="3600" dirty="0"/>
              <a:t> = file('http://</a:t>
            </a:r>
            <a:r>
              <a:rPr lang="en-US" sz="3600" dirty="0" err="1"/>
              <a:t>www.fruit.com</a:t>
            </a:r>
            <a:r>
              <a:rPr lang="en-US" sz="3600" dirty="0"/>
              <a:t>/');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24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single HTML document that contains multiple ”pages”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Multiple “pages” can be loaded together in a single HTML document.</a:t>
            </a:r>
          </a:p>
          <a:p>
            <a:pPr lvl="0"/>
            <a:r>
              <a:rPr lang="en-US" dirty="0"/>
              <a:t>Multiple loads occurs by stacking multiple </a:t>
            </a:r>
            <a:r>
              <a:rPr lang="en-US" dirty="0" err="1"/>
              <a:t>divs</a:t>
            </a:r>
            <a:r>
              <a:rPr lang="en-US" dirty="0"/>
              <a:t> with a data-role of “page”</a:t>
            </a:r>
          </a:p>
          <a:p>
            <a:pPr lvl="0"/>
            <a:r>
              <a:rPr lang="en-US" dirty="0"/>
              <a:t>Each “page” block needs a unique id.</a:t>
            </a:r>
          </a:p>
          <a:p>
            <a:pPr lvl="0"/>
            <a:r>
              <a:rPr lang="en-US" dirty="0"/>
              <a:t>Multiple page loading is useful for logins. </a:t>
            </a:r>
          </a:p>
        </p:txBody>
      </p:sp>
    </p:spTree>
    <p:extLst>
      <p:ext uri="{BB962C8B-B14F-4D97-AF65-F5344CB8AC3E}">
        <p14:creationId xmlns:p14="http://schemas.microsoft.com/office/powerpoint/2010/main" val="100345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2446000" cy="1325563"/>
          </a:xfrm>
        </p:spPr>
        <p:txBody>
          <a:bodyPr/>
          <a:lstStyle/>
          <a:p>
            <a:r>
              <a:rPr lang="en-US" dirty="0"/>
              <a:t>Multiple ”pages”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62088"/>
            <a:ext cx="3175000" cy="476091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This documents contains id= “page1” and id=”page2”.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Each page can be displayed separately by JavaScript.</a:t>
            </a:r>
          </a:p>
          <a:p>
            <a:pPr lvl="0"/>
            <a:r>
              <a:rPr lang="en-US" dirty="0"/>
              <a:t> The second page is activated with:</a:t>
            </a:r>
          </a:p>
          <a:p>
            <a:pPr marL="0" lvl="0" indent="0">
              <a:buNone/>
            </a:pPr>
            <a:r>
              <a:rPr lang="en-US" dirty="0" err="1"/>
              <a:t>window.location</a:t>
            </a:r>
            <a:r>
              <a:rPr lang="en-US" dirty="0"/>
              <a:t> = “#page2”;</a:t>
            </a:r>
          </a:p>
          <a:p>
            <a:pPr lvl="0"/>
            <a:endParaRPr lang="en-US" dirty="0"/>
          </a:p>
        </p:txBody>
      </p:sp>
      <p:pic>
        <p:nvPicPr>
          <p:cNvPr id="4" name="Picture 3" descr="../../Screen%20Shot%202018-03-17%20at%209.39.23%20AM.png">
            <a:extLst>
              <a:ext uri="{FF2B5EF4-FFF2-40B4-BE49-F238E27FC236}">
                <a16:creationId xmlns:a16="http://schemas.microsoft.com/office/drawing/2014/main" id="{8D17DC33-68E3-B349-8BA4-F2782AB62AD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800" y="1117600"/>
            <a:ext cx="10212518" cy="5324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1501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Connecting JavaScript with PHP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4779963"/>
          </a:xfrm>
        </p:spPr>
        <p:txBody>
          <a:bodyPr>
            <a:normAutofit/>
          </a:bodyPr>
          <a:lstStyle/>
          <a:p>
            <a:r>
              <a:rPr lang="en-US" dirty="0"/>
              <a:t>  </a:t>
            </a:r>
            <a:r>
              <a:rPr lang="en-US" b="1" dirty="0" err="1"/>
              <a:t>XMLHttpRequest</a:t>
            </a:r>
            <a:r>
              <a:rPr lang="en-US" dirty="0"/>
              <a:t>  is used by JavaScript to interact with PHP files on a server. </a:t>
            </a:r>
          </a:p>
          <a:p>
            <a:r>
              <a:rPr lang="en-US" dirty="0"/>
              <a:t>Data is passed from PHP to JavaScript.</a:t>
            </a:r>
          </a:p>
          <a:p>
            <a:r>
              <a:rPr lang="en-US" dirty="0"/>
              <a:t>Query strings (parameters) can be passed to the PHP file.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myXMLRequest</a:t>
            </a:r>
            <a:r>
              <a:rPr lang="en-US" dirty="0"/>
              <a:t> = new </a:t>
            </a:r>
            <a:r>
              <a:rPr lang="en-US" dirty="0" err="1"/>
              <a:t>XMLHttpRequest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err="1"/>
              <a:t>myXMLRequest.onload</a:t>
            </a:r>
            <a:r>
              <a:rPr lang="en-US" dirty="0"/>
              <a:t> = </a:t>
            </a:r>
            <a:r>
              <a:rPr lang="en-US" dirty="0" err="1"/>
              <a:t>displayPHPresults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/>
              <a:t>myXMLRequest.open</a:t>
            </a:r>
            <a:r>
              <a:rPr lang="en-US" dirty="0"/>
              <a:t>("PUT", "</a:t>
            </a:r>
            <a:r>
              <a:rPr lang="en-US" dirty="0" err="1"/>
              <a:t>code.php?q</a:t>
            </a:r>
            <a:r>
              <a:rPr lang="en-US" dirty="0"/>
              <a:t>=" + </a:t>
            </a:r>
            <a:r>
              <a:rPr lang="en-US" dirty="0" err="1"/>
              <a:t>param</a:t>
            </a:r>
            <a:r>
              <a:rPr lang="en-US" dirty="0"/>
              <a:t>, true);</a:t>
            </a:r>
          </a:p>
          <a:p>
            <a:pPr marL="0" indent="0">
              <a:buNone/>
            </a:pPr>
            <a:r>
              <a:rPr lang="en-US" dirty="0" err="1"/>
              <a:t>myXMLRequest.send</a:t>
            </a:r>
            <a:r>
              <a:rPr lang="en-US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846420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886" y="2690313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Practice with </a:t>
            </a:r>
            <a:r>
              <a:rPr lang="en-US"/>
              <a:t>Lab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490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154</Words>
  <Application>Microsoft Macintosh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PHP – Useful Tips</vt:lpstr>
      <vt:lpstr>Topics</vt:lpstr>
      <vt:lpstr>PHP Arrays</vt:lpstr>
      <vt:lpstr>PHP file()</vt:lpstr>
      <vt:lpstr>Constructing a single HTML document that contains multiple ”pages”</vt:lpstr>
      <vt:lpstr>Multiple ”pages”</vt:lpstr>
      <vt:lpstr>Connecting JavaScript with PHP</vt:lpstr>
      <vt:lpstr>Practice with Lab 10</vt:lpstr>
    </vt:vector>
  </TitlesOfParts>
  <Company>UofR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PHP and Forms</dc:title>
  <dc:creator>Cornez, Trish</dc:creator>
  <cp:lastModifiedBy>Microsoft Office User</cp:lastModifiedBy>
  <cp:revision>13</cp:revision>
  <dcterms:created xsi:type="dcterms:W3CDTF">2018-03-12T19:12:21Z</dcterms:created>
  <dcterms:modified xsi:type="dcterms:W3CDTF">2019-03-26T14:26:22Z</dcterms:modified>
</cp:coreProperties>
</file>