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3" r:id="rId6"/>
    <p:sldId id="264" r:id="rId7"/>
    <p:sldId id="265" r:id="rId8"/>
    <p:sldId id="258" r:id="rId9"/>
    <p:sldId id="259" r:id="rId10"/>
    <p:sldId id="261"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73" d="100"/>
          <a:sy n="73" d="100"/>
        </p:scale>
        <p:origin x="84"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0FD9AC-4DFD-47E1-8075-85F66A791609}" type="datetimeFigureOut">
              <a:rPr lang="en-US" smtClean="0"/>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1554223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0FD9AC-4DFD-47E1-8075-85F66A791609}" type="datetimeFigureOut">
              <a:rPr lang="en-US" smtClean="0"/>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2923029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0FD9AC-4DFD-47E1-8075-85F66A791609}" type="datetimeFigureOut">
              <a:rPr lang="en-US" smtClean="0"/>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1973927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0FD9AC-4DFD-47E1-8075-85F66A791609}" type="datetimeFigureOut">
              <a:rPr lang="en-US" smtClean="0"/>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1404847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0FD9AC-4DFD-47E1-8075-85F66A791609}" type="datetimeFigureOut">
              <a:rPr lang="en-US" smtClean="0"/>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2047753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0FD9AC-4DFD-47E1-8075-85F66A791609}" type="datetimeFigureOut">
              <a:rPr lang="en-US" smtClean="0"/>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2118983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0FD9AC-4DFD-47E1-8075-85F66A791609}" type="datetimeFigureOut">
              <a:rPr lang="en-US" smtClean="0"/>
              <a:t>3/12/2018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931947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0FD9AC-4DFD-47E1-8075-85F66A791609}" type="datetimeFigureOut">
              <a:rPr lang="en-US" smtClean="0"/>
              <a:t>3/12/2018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416370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FD9AC-4DFD-47E1-8075-85F66A791609}" type="datetimeFigureOut">
              <a:rPr lang="en-US" smtClean="0"/>
              <a:t>3/12/2018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2797525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0FD9AC-4DFD-47E1-8075-85F66A791609}" type="datetimeFigureOut">
              <a:rPr lang="en-US" smtClean="0"/>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1779933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0FD9AC-4DFD-47E1-8075-85F66A791609}" type="datetimeFigureOut">
              <a:rPr lang="en-US" smtClean="0"/>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D5D70-823A-4FB2-8DDD-32DE8A1DDEC5}" type="slidenum">
              <a:rPr lang="en-US" smtClean="0"/>
              <a:t>‹#›</a:t>
            </a:fld>
            <a:endParaRPr lang="en-US"/>
          </a:p>
        </p:txBody>
      </p:sp>
    </p:spTree>
    <p:extLst>
      <p:ext uri="{BB962C8B-B14F-4D97-AF65-F5344CB8AC3E}">
        <p14:creationId xmlns:p14="http://schemas.microsoft.com/office/powerpoint/2010/main" val="1031357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FD9AC-4DFD-47E1-8075-85F66A791609}" type="datetimeFigureOut">
              <a:rPr lang="en-US" smtClean="0"/>
              <a:t>3/12/2018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D5D70-823A-4FB2-8DDD-32DE8A1DDEC5}" type="slidenum">
              <a:rPr lang="en-US" smtClean="0"/>
              <a:t>‹#›</a:t>
            </a:fld>
            <a:endParaRPr lang="en-US"/>
          </a:p>
        </p:txBody>
      </p:sp>
    </p:spTree>
    <p:extLst>
      <p:ext uri="{BB962C8B-B14F-4D97-AF65-F5344CB8AC3E}">
        <p14:creationId xmlns:p14="http://schemas.microsoft.com/office/powerpoint/2010/main" val="1034444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PHP and Forms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35312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and GET</a:t>
            </a:r>
            <a:endParaRPr lang="en-US" dirty="0"/>
          </a:p>
        </p:txBody>
      </p:sp>
      <p:sp>
        <p:nvSpPr>
          <p:cNvPr id="3" name="Content Placeholder 2"/>
          <p:cNvSpPr>
            <a:spLocks noGrp="1"/>
          </p:cNvSpPr>
          <p:nvPr>
            <p:ph idx="1"/>
          </p:nvPr>
        </p:nvSpPr>
        <p:spPr/>
        <p:txBody>
          <a:bodyPr>
            <a:normAutofit fontScale="85000" lnSpcReduction="20000"/>
          </a:bodyPr>
          <a:lstStyle/>
          <a:p>
            <a:r>
              <a:rPr lang="en-US" dirty="0"/>
              <a:t>POST and GET are two HTTP request </a:t>
            </a:r>
            <a:r>
              <a:rPr lang="en-US" dirty="0" smtClean="0"/>
              <a:t>methods.</a:t>
            </a:r>
          </a:p>
          <a:p>
            <a:r>
              <a:rPr lang="en-US" dirty="0" smtClean="0"/>
              <a:t>POST and GET are important </a:t>
            </a:r>
            <a:r>
              <a:rPr lang="en-US" dirty="0"/>
              <a:t>to </a:t>
            </a:r>
            <a:r>
              <a:rPr lang="en-US" dirty="0" smtClean="0"/>
              <a:t>PHP because they are intended </a:t>
            </a:r>
            <a:r>
              <a:rPr lang="en-US" dirty="0"/>
              <a:t>to retrieve </a:t>
            </a:r>
            <a:r>
              <a:rPr lang="en-US" dirty="0" smtClean="0"/>
              <a:t>data</a:t>
            </a:r>
            <a:r>
              <a:rPr lang="en-US" dirty="0"/>
              <a:t>.</a:t>
            </a:r>
          </a:p>
          <a:p>
            <a:endParaRPr lang="en-US" dirty="0"/>
          </a:p>
          <a:p>
            <a:pPr marL="0" indent="0">
              <a:buNone/>
            </a:pPr>
            <a:r>
              <a:rPr lang="en-US" b="1" dirty="0"/>
              <a:t>What are the differences?</a:t>
            </a:r>
          </a:p>
          <a:p>
            <a:r>
              <a:rPr lang="en-US" dirty="0"/>
              <a:t>GET is the default. It has limitations because it can only send small amounts of parameter data to the server. GET requests are often cached by default by some browsers. This means that data will be visible in the HTTP request address.  It’s not secure.</a:t>
            </a:r>
          </a:p>
          <a:p>
            <a:pPr marL="0" indent="0">
              <a:buNone/>
            </a:pPr>
            <a:r>
              <a:rPr lang="en-US" dirty="0"/>
              <a:t> </a:t>
            </a:r>
          </a:p>
          <a:p>
            <a:r>
              <a:rPr lang="en-US" dirty="0"/>
              <a:t>POST is intended for changing the server state. This is the one we will always use. It’s secure, it carries more data, and is flexible (repeating the query is allowed (and often expected) to have side-effects such as creating two messages instead of one.)</a:t>
            </a:r>
          </a:p>
          <a:p>
            <a:endParaRPr lang="en-US" dirty="0"/>
          </a:p>
        </p:txBody>
      </p:sp>
    </p:spTree>
    <p:extLst>
      <p:ext uri="{BB962C8B-B14F-4D97-AF65-F5344CB8AC3E}">
        <p14:creationId xmlns:p14="http://schemas.microsoft.com/office/powerpoint/2010/main" val="3453560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886" y="2690313"/>
            <a:ext cx="10515600" cy="1325563"/>
          </a:xfrm>
        </p:spPr>
        <p:txBody>
          <a:bodyPr/>
          <a:lstStyle/>
          <a:p>
            <a:pPr algn="ctr"/>
            <a:r>
              <a:rPr lang="en-US" dirty="0" smtClean="0"/>
              <a:t>Practice with Lab 9</a:t>
            </a:r>
            <a:endParaRPr lang="en-US" dirty="0"/>
          </a:p>
        </p:txBody>
      </p:sp>
    </p:spTree>
    <p:extLst>
      <p:ext uri="{BB962C8B-B14F-4D97-AF65-F5344CB8AC3E}">
        <p14:creationId xmlns:p14="http://schemas.microsoft.com/office/powerpoint/2010/main" val="2348490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pPr lvl="0"/>
            <a:r>
              <a:rPr lang="en-US" dirty="0" smtClean="0"/>
              <a:t>How </a:t>
            </a:r>
            <a:r>
              <a:rPr lang="en-US" dirty="0"/>
              <a:t>PHP </a:t>
            </a:r>
            <a:r>
              <a:rPr lang="en-US" dirty="0" smtClean="0"/>
              <a:t>works</a:t>
            </a:r>
          </a:p>
          <a:p>
            <a:pPr lvl="0"/>
            <a:r>
              <a:rPr lang="en-US" dirty="0" smtClean="0"/>
              <a:t>WAMP and MAMP</a:t>
            </a:r>
          </a:p>
          <a:p>
            <a:pPr lvl="0"/>
            <a:r>
              <a:rPr lang="en-US" dirty="0" smtClean="0"/>
              <a:t>PHP and Forms </a:t>
            </a:r>
            <a:endParaRPr lang="en-US" dirty="0"/>
          </a:p>
          <a:p>
            <a:pPr lvl="0"/>
            <a:r>
              <a:rPr lang="en-US" dirty="0"/>
              <a:t>POST and Get</a:t>
            </a:r>
          </a:p>
          <a:p>
            <a:pPr lvl="0"/>
            <a:r>
              <a:rPr lang="en-US" dirty="0" smtClean="0"/>
              <a:t>Practice</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662573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PHP works</a:t>
            </a:r>
            <a:endParaRPr lang="en-US" dirty="0"/>
          </a:p>
        </p:txBody>
      </p:sp>
      <p:sp>
        <p:nvSpPr>
          <p:cNvPr id="3" name="Content Placeholder 2"/>
          <p:cNvSpPr>
            <a:spLocks noGrp="1"/>
          </p:cNvSpPr>
          <p:nvPr>
            <p:ph idx="1"/>
          </p:nvPr>
        </p:nvSpPr>
        <p:spPr/>
        <p:txBody>
          <a:bodyPr/>
          <a:lstStyle/>
          <a:p>
            <a:r>
              <a:rPr lang="en-US" dirty="0" smtClean="0"/>
              <a:t>PHP is typically used in combination with a Web server like Apache. </a:t>
            </a:r>
          </a:p>
          <a:p>
            <a:pPr lvl="0"/>
            <a:r>
              <a:rPr lang="en-US" dirty="0" smtClean="0"/>
              <a:t>Requests for PHP scripts are received by the Web server</a:t>
            </a:r>
          </a:p>
          <a:p>
            <a:pPr lvl="0"/>
            <a:r>
              <a:rPr lang="en-US" dirty="0" smtClean="0"/>
              <a:t>Instructions are then handled by the PHP interpreter. </a:t>
            </a:r>
          </a:p>
          <a:p>
            <a:pPr lvl="0"/>
            <a:r>
              <a:rPr lang="en-US" dirty="0" smtClean="0"/>
              <a:t>The results obtained after execution are returned to the Web server, which takes care of transmitting them to the client browser. </a:t>
            </a:r>
          </a:p>
          <a:p>
            <a:endParaRPr lang="en-US" dirty="0"/>
          </a:p>
        </p:txBody>
      </p:sp>
    </p:spTree>
    <p:extLst>
      <p:ext uri="{BB962C8B-B14F-4D97-AF65-F5344CB8AC3E}">
        <p14:creationId xmlns:p14="http://schemas.microsoft.com/office/powerpoint/2010/main" val="1571537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WAMP or MAMP?</a:t>
            </a:r>
            <a:endParaRPr lang="en-US" dirty="0"/>
          </a:p>
        </p:txBody>
      </p:sp>
      <p:sp>
        <p:nvSpPr>
          <p:cNvPr id="3" name="Content Placeholder 2"/>
          <p:cNvSpPr>
            <a:spLocks noGrp="1"/>
          </p:cNvSpPr>
          <p:nvPr>
            <p:ph idx="1"/>
          </p:nvPr>
        </p:nvSpPr>
        <p:spPr/>
        <p:txBody>
          <a:bodyPr>
            <a:normAutofit/>
          </a:bodyPr>
          <a:lstStyle/>
          <a:p>
            <a:pPr fontAlgn="base"/>
            <a:r>
              <a:rPr lang="en-US" dirty="0" smtClean="0"/>
              <a:t>PHP runs on a web server.  This means that testing is more time consuming due to upload requirements.</a:t>
            </a:r>
          </a:p>
          <a:p>
            <a:pPr fontAlgn="base"/>
            <a:r>
              <a:rPr lang="en-US" dirty="0" smtClean="0"/>
              <a:t>WAMP and MAMP represent local servers with Apache</a:t>
            </a:r>
            <a:r>
              <a:rPr lang="en-US" dirty="0"/>
              <a:t>, MySQL, and </a:t>
            </a:r>
            <a:r>
              <a:rPr lang="en-US" dirty="0" smtClean="0"/>
              <a:t>PHP bundled together.</a:t>
            </a:r>
          </a:p>
          <a:p>
            <a:pPr fontAlgn="base"/>
            <a:r>
              <a:rPr lang="en-US" dirty="0" smtClean="0"/>
              <a:t>WAMP – Windows</a:t>
            </a:r>
          </a:p>
          <a:p>
            <a:pPr fontAlgn="base"/>
            <a:r>
              <a:rPr lang="en-US" dirty="0" smtClean="0"/>
              <a:t>MAMP - Mac</a:t>
            </a:r>
            <a:endParaRPr lang="en-US" dirty="0" smtClean="0"/>
          </a:p>
          <a:p>
            <a:pPr fontAlgn="base"/>
            <a:r>
              <a:rPr lang="en-US" dirty="0" smtClean="0"/>
              <a:t>WAMP and MAMP </a:t>
            </a:r>
            <a:r>
              <a:rPr lang="en-US" dirty="0" smtClean="0"/>
              <a:t>describe </a:t>
            </a:r>
            <a:r>
              <a:rPr lang="en-US" dirty="0"/>
              <a:t>a fully functioning </a:t>
            </a:r>
            <a:r>
              <a:rPr lang="en-US" dirty="0" smtClean="0"/>
              <a:t>local servers </a:t>
            </a:r>
            <a:r>
              <a:rPr lang="en-US" dirty="0"/>
              <a:t>used for developing dynamic Internet </a:t>
            </a:r>
            <a:r>
              <a:rPr lang="en-US" dirty="0" smtClean="0"/>
              <a:t>PHP web sites.</a:t>
            </a:r>
            <a:endParaRPr lang="en-US" dirty="0"/>
          </a:p>
          <a:p>
            <a:endParaRPr lang="en-US" dirty="0"/>
          </a:p>
        </p:txBody>
      </p:sp>
    </p:spTree>
    <p:extLst>
      <p:ext uri="{BB962C8B-B14F-4D97-AF65-F5344CB8AC3E}">
        <p14:creationId xmlns:p14="http://schemas.microsoft.com/office/powerpoint/2010/main" val="343524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1959"/>
            <a:ext cx="10515600" cy="1325563"/>
          </a:xfrm>
        </p:spPr>
        <p:txBody>
          <a:bodyPr/>
          <a:lstStyle/>
          <a:p>
            <a:r>
              <a:rPr lang="en-US" dirty="0" smtClean="0"/>
              <a:t>Place MAMP or WAMP on your computer!</a:t>
            </a:r>
            <a:endParaRPr lang="en-US" dirty="0"/>
          </a:p>
        </p:txBody>
      </p:sp>
    </p:spTree>
    <p:extLst>
      <p:ext uri="{BB962C8B-B14F-4D97-AF65-F5344CB8AC3E}">
        <p14:creationId xmlns:p14="http://schemas.microsoft.com/office/powerpoint/2010/main" val="2470998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MAMP Notes</a:t>
            </a:r>
            <a:endParaRPr lang="en-US" dirty="0"/>
          </a:p>
        </p:txBody>
      </p:sp>
      <p:sp>
        <p:nvSpPr>
          <p:cNvPr id="3" name="Content Placeholder 2"/>
          <p:cNvSpPr>
            <a:spLocks noGrp="1"/>
          </p:cNvSpPr>
          <p:nvPr>
            <p:ph idx="1"/>
          </p:nvPr>
        </p:nvSpPr>
        <p:spPr/>
        <p:txBody>
          <a:bodyPr>
            <a:normAutofit/>
          </a:bodyPr>
          <a:lstStyle/>
          <a:p>
            <a:pPr lvl="0"/>
            <a:r>
              <a:rPr lang="en-US" dirty="0"/>
              <a:t>MAMP  will NOT work if the MAMP folder is not located in the Applications directory.  </a:t>
            </a:r>
            <a:endParaRPr lang="en-US" dirty="0" smtClean="0"/>
          </a:p>
          <a:p>
            <a:pPr lvl="0"/>
            <a:endParaRPr lang="en-US" dirty="0"/>
          </a:p>
          <a:p>
            <a:pPr lvl="0"/>
            <a:r>
              <a:rPr lang="en-US" dirty="0"/>
              <a:t>By default, Apache runs on Port 8888 and MySQL on Port 8889. It’s best not to change the port, but you can.  </a:t>
            </a:r>
            <a:endParaRPr lang="en-US" dirty="0" smtClean="0"/>
          </a:p>
          <a:p>
            <a:pPr lvl="0"/>
            <a:endParaRPr lang="en-US" dirty="0"/>
          </a:p>
          <a:p>
            <a:pPr lvl="0"/>
            <a:r>
              <a:rPr lang="en-US" dirty="0"/>
              <a:t>By default, PHP and HTML Pages should be stored inside the MAMP "</a:t>
            </a:r>
            <a:r>
              <a:rPr lang="en-US" dirty="0" err="1"/>
              <a:t>htdocs</a:t>
            </a:r>
            <a:r>
              <a:rPr lang="en-US" dirty="0"/>
              <a:t>" folder which is located in the MAMP Application directory /Applications/MAMP. </a:t>
            </a:r>
          </a:p>
        </p:txBody>
      </p:sp>
    </p:spTree>
    <p:extLst>
      <p:ext uri="{BB962C8B-B14F-4D97-AF65-F5344CB8AC3E}">
        <p14:creationId xmlns:p14="http://schemas.microsoft.com/office/powerpoint/2010/main" val="100345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
            </a:r>
            <a:r>
              <a:rPr lang="en-US" dirty="0" smtClean="0"/>
              <a:t>AMP Notes</a:t>
            </a:r>
            <a:endParaRPr lang="en-US" dirty="0"/>
          </a:p>
        </p:txBody>
      </p:sp>
      <p:sp>
        <p:nvSpPr>
          <p:cNvPr id="3" name="Content Placeholder 2"/>
          <p:cNvSpPr>
            <a:spLocks noGrp="1"/>
          </p:cNvSpPr>
          <p:nvPr>
            <p:ph idx="1"/>
          </p:nvPr>
        </p:nvSpPr>
        <p:spPr/>
        <p:txBody>
          <a:bodyPr>
            <a:normAutofit/>
          </a:bodyPr>
          <a:lstStyle/>
          <a:p>
            <a:pPr lvl="0" fontAlgn="base"/>
            <a:r>
              <a:rPr lang="en-US" dirty="0" smtClean="0"/>
              <a:t>A </a:t>
            </a:r>
            <a:r>
              <a:rPr lang="en-US" b="1" dirty="0" smtClean="0"/>
              <a:t>www</a:t>
            </a:r>
            <a:r>
              <a:rPr lang="en-US" dirty="0" smtClean="0"/>
              <a:t> </a:t>
            </a:r>
            <a:r>
              <a:rPr lang="en-US" dirty="0"/>
              <a:t>directory will be automatically created (usually c:\wamp\www</a:t>
            </a:r>
            <a:r>
              <a:rPr lang="en-US" dirty="0" smtClean="0"/>
              <a:t>)</a:t>
            </a:r>
          </a:p>
          <a:p>
            <a:pPr lvl="0" fontAlgn="base"/>
            <a:endParaRPr lang="en-US" dirty="0"/>
          </a:p>
          <a:p>
            <a:pPr lvl="0" fontAlgn="base"/>
            <a:r>
              <a:rPr lang="en-US" dirty="0"/>
              <a:t>Create a subdirectory in </a:t>
            </a:r>
            <a:r>
              <a:rPr lang="en-US" b="1" dirty="0" smtClean="0"/>
              <a:t>www  </a:t>
            </a:r>
            <a:r>
              <a:rPr lang="en-US" dirty="0" smtClean="0"/>
              <a:t>and </a:t>
            </a:r>
            <a:r>
              <a:rPr lang="en-US" dirty="0"/>
              <a:t>put your PHP files inside</a:t>
            </a:r>
            <a:r>
              <a:rPr lang="en-US" dirty="0" smtClean="0"/>
              <a:t>.</a:t>
            </a:r>
          </a:p>
          <a:p>
            <a:pPr lvl="0" fontAlgn="base"/>
            <a:endParaRPr lang="en-US" dirty="0"/>
          </a:p>
          <a:p>
            <a:pPr lvl="0" fontAlgn="base"/>
            <a:r>
              <a:rPr lang="en-US" dirty="0"/>
              <a:t>Click on the “localhost” link in the </a:t>
            </a:r>
            <a:r>
              <a:rPr lang="en-US" dirty="0" err="1"/>
              <a:t>WampSever</a:t>
            </a:r>
            <a:r>
              <a:rPr lang="en-US" dirty="0"/>
              <a:t> menu or open your internet browser and go to the URL : http://localhost</a:t>
            </a:r>
          </a:p>
        </p:txBody>
      </p:sp>
    </p:spTree>
    <p:extLst>
      <p:ext uri="{BB962C8B-B14F-4D97-AF65-F5344CB8AC3E}">
        <p14:creationId xmlns:p14="http://schemas.microsoft.com/office/powerpoint/2010/main" val="846420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a:t>
            </a:r>
            <a:endParaRPr lang="en-US" dirty="0"/>
          </a:p>
        </p:txBody>
      </p:sp>
      <p:sp>
        <p:nvSpPr>
          <p:cNvPr id="3" name="Content Placeholder 2"/>
          <p:cNvSpPr>
            <a:spLocks noGrp="1"/>
          </p:cNvSpPr>
          <p:nvPr>
            <p:ph idx="1"/>
          </p:nvPr>
        </p:nvSpPr>
        <p:spPr/>
        <p:txBody>
          <a:bodyPr>
            <a:normAutofit/>
          </a:bodyPr>
          <a:lstStyle/>
          <a:p>
            <a:r>
              <a:rPr lang="en-US" dirty="0"/>
              <a:t>HTML forms are used to collect user input. </a:t>
            </a:r>
            <a:endParaRPr lang="en-US" dirty="0" smtClean="0"/>
          </a:p>
          <a:p>
            <a:r>
              <a:rPr lang="en-US" dirty="0" smtClean="0"/>
              <a:t>PHP </a:t>
            </a:r>
            <a:r>
              <a:rPr lang="en-US" dirty="0"/>
              <a:t>script </a:t>
            </a:r>
            <a:r>
              <a:rPr lang="en-US" dirty="0" smtClean="0"/>
              <a:t>can easily process </a:t>
            </a:r>
            <a:r>
              <a:rPr lang="en-US" dirty="0"/>
              <a:t>user input and performs calculations based on user </a:t>
            </a:r>
            <a:r>
              <a:rPr lang="en-US" dirty="0" smtClean="0"/>
              <a:t>forms.  </a:t>
            </a:r>
          </a:p>
          <a:p>
            <a:endParaRPr lang="en-US" dirty="0"/>
          </a:p>
          <a:p>
            <a:endParaRPr lang="en-US" dirty="0"/>
          </a:p>
        </p:txBody>
      </p:sp>
    </p:spTree>
    <p:extLst>
      <p:ext uri="{BB962C8B-B14F-4D97-AF65-F5344CB8AC3E}">
        <p14:creationId xmlns:p14="http://schemas.microsoft.com/office/powerpoint/2010/main" val="1972189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52512" y="647700"/>
            <a:ext cx="10086975" cy="5562600"/>
          </a:xfrm>
          <a:prstGeom prst="rect">
            <a:avLst/>
          </a:prstGeom>
        </p:spPr>
      </p:pic>
    </p:spTree>
    <p:extLst>
      <p:ext uri="{BB962C8B-B14F-4D97-AF65-F5344CB8AC3E}">
        <p14:creationId xmlns:p14="http://schemas.microsoft.com/office/powerpoint/2010/main" val="923718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330</Words>
  <Application>Microsoft Office PowerPoint</Application>
  <PresentationFormat>Widescreen</PresentationFormat>
  <Paragraphs>43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PHP and Forms</vt:lpstr>
      <vt:lpstr>Topics</vt:lpstr>
      <vt:lpstr>How PHP works</vt:lpstr>
      <vt:lpstr>What is WAMP or MAMP?</vt:lpstr>
      <vt:lpstr>Place MAMP or WAMP on your computer!</vt:lpstr>
      <vt:lpstr>MAMP Notes</vt:lpstr>
      <vt:lpstr>WAMP Notes</vt:lpstr>
      <vt:lpstr>Forms</vt:lpstr>
      <vt:lpstr>PowerPoint Presentation</vt:lpstr>
      <vt:lpstr>POST and GET</vt:lpstr>
      <vt:lpstr>Practice with Lab 9</vt:lpstr>
    </vt:vector>
  </TitlesOfParts>
  <Company>UofR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PHP and Forms</dc:title>
  <dc:creator>Cornez, Trish</dc:creator>
  <cp:lastModifiedBy>Cornez, Trish</cp:lastModifiedBy>
  <cp:revision>6</cp:revision>
  <dcterms:created xsi:type="dcterms:W3CDTF">2018-03-12T19:12:21Z</dcterms:created>
  <dcterms:modified xsi:type="dcterms:W3CDTF">2018-03-12T19:48:00Z</dcterms:modified>
</cp:coreProperties>
</file>