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10"/>
    <p:restoredTop sz="93123"/>
  </p:normalViewPr>
  <p:slideViewPr>
    <p:cSldViewPr snapToGrid="0" snapToObjects="1">
      <p:cViewPr varScale="1">
        <p:scale>
          <a:sx n="85" d="100"/>
          <a:sy n="85" d="100"/>
        </p:scale>
        <p:origin x="134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4/1/19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074" y="0"/>
            <a:ext cx="7527852" cy="1724867"/>
          </a:xfrm>
        </p:spPr>
        <p:txBody>
          <a:bodyPr/>
          <a:lstStyle/>
          <a:p>
            <a:r>
              <a:rPr lang="en-US" dirty="0"/>
              <a:t>MySQL Web Application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103" y="1938044"/>
            <a:ext cx="6498159" cy="2319923"/>
          </a:xfrm>
        </p:spPr>
        <p:txBody>
          <a:bodyPr>
            <a:norm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US" dirty="0"/>
              <a:t>Connecting to a MySQL database</a:t>
            </a:r>
          </a:p>
          <a:p>
            <a:pPr algn="l"/>
            <a:endParaRPr lang="en-US" dirty="0"/>
          </a:p>
          <a:p>
            <a:pPr marL="285750" indent="-285750" algn="l">
              <a:buFont typeface="Arial"/>
              <a:buChar char="•"/>
            </a:pPr>
            <a:r>
              <a:rPr lang="en-US" dirty="0"/>
              <a:t>Building and Executing a Query</a:t>
            </a:r>
          </a:p>
          <a:p>
            <a:pPr algn="l"/>
            <a:endParaRPr lang="en-US" dirty="0"/>
          </a:p>
          <a:p>
            <a:pPr marL="285750" indent="-285750" algn="l">
              <a:buFont typeface="Arial"/>
              <a:buChar char="•"/>
            </a:pPr>
            <a:r>
              <a:rPr lang="en-US" dirty="0"/>
              <a:t> Implement three examples</a:t>
            </a:r>
          </a:p>
        </p:txBody>
      </p:sp>
    </p:spTree>
    <p:extLst>
      <p:ext uri="{BB962C8B-B14F-4D97-AF65-F5344CB8AC3E}">
        <p14:creationId xmlns:p14="http://schemas.microsoft.com/office/powerpoint/2010/main" val="443190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61854"/>
          </a:xfrm>
        </p:spPr>
        <p:txBody>
          <a:bodyPr/>
          <a:lstStyle/>
          <a:p>
            <a:r>
              <a:rPr lang="en-US" sz="3600" dirty="0"/>
              <a:t>Lab12a: Display all Contact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69430"/>
            <a:ext cx="8042276" cy="5711252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&lt;?</a:t>
            </a:r>
            <a:r>
              <a:rPr lang="en-US" sz="1600" dirty="0" err="1"/>
              <a:t>php</a:t>
            </a:r>
            <a:endParaRPr lang="en-US" sz="16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 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//TASK 1: MAKE A CONNECTION TO THE DATABASE,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//             DISPLAY ERROR FOR FAILED CONNECTIONS</a:t>
            </a:r>
          </a:p>
          <a:p>
            <a:pPr marL="0" indent="0">
              <a:spcBef>
                <a:spcPts val="600"/>
              </a:spcBef>
              <a:buNone/>
            </a:pPr>
            <a:endParaRPr lang="en-US" sz="1600" dirty="0"/>
          </a:p>
          <a:p>
            <a:pPr marL="0" indent="0">
              <a:spcBef>
                <a:spcPts val="600"/>
              </a:spcBef>
              <a:buNone/>
            </a:pPr>
            <a:endParaRPr lang="en-US" sz="16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//TASK 2: BUILD A STRING CONTAININ A MYSQL INSTRUCTION.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//             SELECT ALL RECORDS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 </a:t>
            </a:r>
          </a:p>
          <a:p>
            <a:pPr marL="0" indent="0">
              <a:spcBef>
                <a:spcPts val="600"/>
              </a:spcBef>
              <a:buNone/>
            </a:pPr>
            <a:endParaRPr lang="en-US" sz="16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//TASK 3: USE THE ESTABLISHED DATABASE CONNECTION TO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//             PROCESS THE DATABASE QUERY. STORE THE RESULTS IN A VARIABLE.</a:t>
            </a:r>
          </a:p>
          <a:p>
            <a:pPr marL="0" indent="0">
              <a:spcBef>
                <a:spcPts val="600"/>
              </a:spcBef>
              <a:buNone/>
            </a:pPr>
            <a:endParaRPr lang="en-US" sz="1600" dirty="0"/>
          </a:p>
          <a:p>
            <a:pPr marL="0" indent="0">
              <a:spcBef>
                <a:spcPts val="600"/>
              </a:spcBef>
              <a:buNone/>
            </a:pPr>
            <a:endParaRPr lang="en-US" sz="1600" dirty="0"/>
          </a:p>
          <a:p>
            <a:pPr marL="0" indent="0">
              <a:spcBef>
                <a:spcPts val="600"/>
              </a:spcBef>
              <a:buNone/>
            </a:pPr>
            <a:endParaRPr lang="en-US" sz="16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 // TASK 3: OUTPUT DATA FOR EACH ROW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?&gt;</a:t>
            </a:r>
          </a:p>
          <a:p>
            <a:pPr marL="0" indent="0">
              <a:spcBef>
                <a:spcPts val="600"/>
              </a:spcBef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0232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31873"/>
          </a:xfrm>
        </p:spPr>
        <p:txBody>
          <a:bodyPr/>
          <a:lstStyle/>
          <a:p>
            <a:r>
              <a:rPr lang="en-US" sz="2400" dirty="0"/>
              <a:t>Lab12b: Construct a Query for all Records </a:t>
            </a:r>
            <a:br>
              <a:rPr lang="en-US" sz="2400" dirty="0"/>
            </a:br>
            <a:r>
              <a:rPr lang="en-US" sz="2400" dirty="0"/>
              <a:t>    with a Specified First 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39448"/>
            <a:ext cx="8042276" cy="5771213"/>
          </a:xfrm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1800" dirty="0"/>
              <a:t>&lt;?</a:t>
            </a:r>
            <a:r>
              <a:rPr lang="en-US" sz="1800" dirty="0" err="1"/>
              <a:t>php</a:t>
            </a:r>
            <a:endParaRPr lang="en-US" sz="18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800" dirty="0"/>
              <a:t> 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dirty="0"/>
              <a:t>//TASK 1: MAKE A CONNECTION TO THE DATABASE</a:t>
            </a:r>
          </a:p>
          <a:p>
            <a:pPr marL="0" indent="0">
              <a:spcBef>
                <a:spcPts val="200"/>
              </a:spcBef>
              <a:buNone/>
            </a:pPr>
            <a:endParaRPr lang="en-US" sz="1800" dirty="0"/>
          </a:p>
          <a:p>
            <a:pPr marL="0" indent="0">
              <a:spcBef>
                <a:spcPts val="200"/>
              </a:spcBef>
              <a:buNone/>
            </a:pPr>
            <a:endParaRPr lang="en-US" sz="1800" dirty="0"/>
          </a:p>
          <a:p>
            <a:pPr marL="0" indent="0">
              <a:spcBef>
                <a:spcPts val="200"/>
              </a:spcBef>
              <a:buNone/>
            </a:pPr>
            <a:endParaRPr lang="en-US" sz="18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800" dirty="0"/>
              <a:t>//TASK 2: GET FIRST NAME FROM THE FORM</a:t>
            </a:r>
          </a:p>
          <a:p>
            <a:pPr marL="0" indent="0">
              <a:spcBef>
                <a:spcPts val="200"/>
              </a:spcBef>
              <a:buNone/>
            </a:pPr>
            <a:endParaRPr lang="en-US" sz="18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800" dirty="0"/>
              <a:t> 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dirty="0"/>
              <a:t> 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dirty="0"/>
              <a:t>//TASK 3: CONSTRUCT A QUERY FOR ALL RECORDS WITH A MATCHING FIRST NAME</a:t>
            </a:r>
          </a:p>
          <a:p>
            <a:pPr marL="0" indent="0">
              <a:spcBef>
                <a:spcPts val="200"/>
              </a:spcBef>
              <a:buNone/>
            </a:pPr>
            <a:endParaRPr lang="en-US" sz="18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800" dirty="0"/>
              <a:t> 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dirty="0"/>
              <a:t>//TASK 4: DISPLAY ALL RECORDS FROM THE QUERY RESULT</a:t>
            </a:r>
          </a:p>
          <a:p>
            <a:pPr marL="0" indent="0">
              <a:spcBef>
                <a:spcPts val="200"/>
              </a:spcBef>
              <a:buNone/>
            </a:pPr>
            <a:endParaRPr lang="en-US" sz="1800" dirty="0"/>
          </a:p>
          <a:p>
            <a:pPr marL="0" indent="0">
              <a:spcBef>
                <a:spcPts val="200"/>
              </a:spcBef>
              <a:buNone/>
            </a:pPr>
            <a:endParaRPr lang="en-US" sz="18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800" dirty="0"/>
              <a:t>?&gt;</a:t>
            </a:r>
          </a:p>
          <a:p>
            <a:pPr marL="0" indent="0">
              <a:spcBef>
                <a:spcPts val="200"/>
              </a:spcBef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37812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34473"/>
            <a:ext cx="8042276" cy="1085944"/>
          </a:xfrm>
        </p:spPr>
        <p:txBody>
          <a:bodyPr/>
          <a:lstStyle/>
          <a:p>
            <a:r>
              <a:rPr lang="en-US" sz="3200" dirty="0"/>
              <a:t>Lab12 c: Build a Table of Results</a:t>
            </a:r>
            <a:br>
              <a:rPr lang="en-US" sz="3200" dirty="0"/>
            </a:br>
            <a:r>
              <a:rPr lang="en-US" sz="3200" dirty="0"/>
              <a:t>to Send to JavaScript to display in HTML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20416"/>
            <a:ext cx="8042276" cy="5637583"/>
          </a:xfrm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&lt;?</a:t>
            </a:r>
            <a:r>
              <a:rPr lang="en-US" sz="1600" dirty="0" err="1"/>
              <a:t>php</a:t>
            </a: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//TASK 1: MAKE A CONNECTION TO THE DATABASE,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600"/>
              <a:t>//             DISPLAY </a:t>
            </a:r>
            <a:r>
              <a:rPr lang="en-US" sz="1600" dirty="0"/>
              <a:t>ERROR FOR FAILED CONNECTIONS</a:t>
            </a:r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//TASK 2: BUILD A QUERY STRING</a:t>
            </a:r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 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//TASK 3: PROCESS THE DATABASE QUERY. STORE THE RESULTS IN A VARIABLE.</a:t>
            </a:r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//TASK 4: BUILD A TABLE OF RESULTS IN A STRING</a:t>
            </a:r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?&gt;</a:t>
            </a:r>
          </a:p>
          <a:p>
            <a:pPr marL="0" indent="0">
              <a:spcBef>
                <a:spcPts val="200"/>
              </a:spcBef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52699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mysqli</a:t>
            </a:r>
            <a:r>
              <a:rPr lang="en-US" dirty="0"/>
              <a:t> class for Connecting to a MySQL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access the data on a MySQL server, a  connection to that server must be created.</a:t>
            </a:r>
          </a:p>
          <a:p>
            <a:r>
              <a:rPr lang="en-US" b="1" i="1" dirty="0" err="1"/>
              <a:t>mysqli</a:t>
            </a:r>
            <a:r>
              <a:rPr lang="en-US" dirty="0"/>
              <a:t> is a class that uses a data object to establish that connection.</a:t>
            </a:r>
          </a:p>
          <a:p>
            <a:r>
              <a:rPr lang="en-US" b="1" i="1" dirty="0" err="1"/>
              <a:t>mysqli</a:t>
            </a:r>
            <a:r>
              <a:rPr lang="en-US" dirty="0"/>
              <a:t> is an extension of MySQL  and is short for MySQL Improved.</a:t>
            </a:r>
          </a:p>
          <a:p>
            <a:r>
              <a:rPr lang="en-US" b="1" i="1" dirty="0" err="1"/>
              <a:t>mysqli</a:t>
            </a:r>
            <a:r>
              <a:rPr lang="en-US" dirty="0"/>
              <a:t> is a relational database driver used in the PHP programming language to provide an interface with MySQL databases.</a:t>
            </a:r>
          </a:p>
        </p:txBody>
      </p:sp>
    </p:spTree>
    <p:extLst>
      <p:ext uri="{BB962C8B-B14F-4D97-AF65-F5344CB8AC3E}">
        <p14:creationId xmlns:p14="http://schemas.microsoft.com/office/powerpoint/2010/main" val="674034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51863"/>
            <a:ext cx="8042276" cy="712828"/>
          </a:xfrm>
        </p:spPr>
        <p:txBody>
          <a:bodyPr/>
          <a:lstStyle/>
          <a:p>
            <a:r>
              <a:rPr lang="en-US" dirty="0"/>
              <a:t>Connection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64690"/>
            <a:ext cx="8042276" cy="599330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u="sng" dirty="0"/>
              <a:t>     Parameter			</a:t>
            </a:r>
            <a:endParaRPr lang="en-US" dirty="0"/>
          </a:p>
          <a:p>
            <a:r>
              <a:rPr lang="en-US" dirty="0"/>
              <a:t> $</a:t>
            </a:r>
            <a:r>
              <a:rPr lang="en-US" dirty="0" err="1"/>
              <a:t>servername</a:t>
            </a:r>
            <a:r>
              <a:rPr lang="en-US" dirty="0"/>
              <a:t> - 	Specifies the server to connect to.</a:t>
            </a:r>
          </a:p>
          <a:p>
            <a:pPr marL="0" indent="0">
              <a:buNone/>
            </a:pPr>
            <a:r>
              <a:rPr lang="en-US" dirty="0"/>
              <a:t>NOTE: If you pass the NULL value or an empty string "", the server will use the default value: "</a:t>
            </a:r>
            <a:r>
              <a:rPr lang="en-US" dirty="0" err="1"/>
              <a:t>localhost</a:t>
            </a:r>
            <a:r>
              <a:rPr lang="en-US" dirty="0"/>
              <a:t>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- $username - 	Specifies the MySQL username to log in with. </a:t>
            </a:r>
          </a:p>
          <a:p>
            <a:pPr marL="0" indent="0">
              <a:buNone/>
            </a:pPr>
            <a:r>
              <a:rPr lang="en-US" dirty="0"/>
              <a:t>NOTE: Default value is the name of the user that owns the server process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- $password - 	Specifies the password to log in with. </a:t>
            </a:r>
          </a:p>
          <a:p>
            <a:endParaRPr lang="en-US" dirty="0"/>
          </a:p>
          <a:p>
            <a:r>
              <a:rPr lang="en-US" dirty="0"/>
              <a:t>- $database - 	Specifies the database to be used when performing queries.</a:t>
            </a:r>
          </a:p>
          <a:p>
            <a:endParaRPr lang="en-US" dirty="0"/>
          </a:p>
          <a:p>
            <a:r>
              <a:rPr lang="en-US" dirty="0"/>
              <a:t>- $port - 	Specifies the port number to attempt to connect to the MySQL server.</a:t>
            </a:r>
          </a:p>
          <a:p>
            <a:pPr marL="0" indent="0">
              <a:buNone/>
            </a:pPr>
            <a:r>
              <a:rPr lang="en-US" dirty="0"/>
              <a:t>NOTE: The default port is 3306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7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// TASK 1: CONNECT TO THE SERVER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$</a:t>
            </a:r>
            <a:r>
              <a:rPr lang="en-US" dirty="0" err="1"/>
              <a:t>mysqli</a:t>
            </a:r>
            <a:r>
              <a:rPr lang="en-US" dirty="0"/>
              <a:t>= new </a:t>
            </a:r>
            <a:r>
              <a:rPr lang="en-US" dirty="0" err="1"/>
              <a:t>mysqli</a:t>
            </a:r>
            <a:r>
              <a:rPr lang="en-US" dirty="0"/>
              <a:t>($</a:t>
            </a:r>
            <a:r>
              <a:rPr lang="en-US" dirty="0" err="1"/>
              <a:t>servername</a:t>
            </a:r>
            <a:r>
              <a:rPr lang="en-US" dirty="0"/>
              <a:t>, $username, $password, $database, $port);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// TASK 2: CHECK IF THERE IS AN ERROR CONNECTING.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//</a:t>
            </a:r>
            <a:r>
              <a:rPr lang="en-US" dirty="0" err="1"/>
              <a:t>Mysqli_connect_errno</a:t>
            </a:r>
            <a:r>
              <a:rPr lang="en-US" dirty="0"/>
              <a:t>() WILL RETURN AN ERROR CODE.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if (</a:t>
            </a:r>
            <a:r>
              <a:rPr lang="en-US" dirty="0" err="1"/>
              <a:t>mysqli_connect_errno</a:t>
            </a:r>
            <a:r>
              <a:rPr lang="en-US" dirty="0"/>
              <a:t>())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exit('Connect failed: '. </a:t>
            </a:r>
            <a:r>
              <a:rPr lang="en-US" dirty="0" err="1"/>
              <a:t>mysqli_connect_error</a:t>
            </a:r>
            <a:r>
              <a:rPr lang="en-US" dirty="0"/>
              <a:t>());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//TASK 3: CLODE THE CONNECTION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$</a:t>
            </a:r>
            <a:r>
              <a:rPr lang="en-US" dirty="0" err="1"/>
              <a:t>mysqli</a:t>
            </a:r>
            <a:r>
              <a:rPr lang="en-US" dirty="0"/>
              <a:t>-&gt;close();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?&gt;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035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Documentation Site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749799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// Connecting to and selecting a MySQL database named </a:t>
            </a:r>
            <a:r>
              <a:rPr lang="en-US" dirty="0" err="1"/>
              <a:t>sakila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// Hostname: 127.0.0.1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$</a:t>
            </a:r>
            <a:r>
              <a:rPr lang="en-US" dirty="0" err="1"/>
              <a:t>mysqli</a:t>
            </a:r>
            <a:r>
              <a:rPr lang="en-US" dirty="0"/>
              <a:t> = new </a:t>
            </a:r>
            <a:r>
              <a:rPr lang="en-US" dirty="0" err="1"/>
              <a:t>mysqli</a:t>
            </a:r>
            <a:r>
              <a:rPr lang="en-US" dirty="0"/>
              <a:t>('127.0.0.1', $username, $password, ‘</a:t>
            </a:r>
            <a:r>
              <a:rPr lang="en-US" dirty="0" err="1"/>
              <a:t>sakila</a:t>
            </a:r>
            <a:r>
              <a:rPr lang="en-US" dirty="0"/>
              <a:t>’);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// Check if a </a:t>
            </a:r>
            <a:r>
              <a:rPr lang="en-US" dirty="0" err="1"/>
              <a:t>connect_errno</a:t>
            </a:r>
            <a:r>
              <a:rPr lang="en-US" dirty="0"/>
              <a:t> exists, causing a connection attempt to fail.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if ($</a:t>
            </a:r>
            <a:r>
              <a:rPr lang="en-US" dirty="0" err="1"/>
              <a:t>mysqli</a:t>
            </a:r>
            <a:r>
              <a:rPr lang="en-US" dirty="0"/>
              <a:t>-&gt;</a:t>
            </a:r>
            <a:r>
              <a:rPr lang="en-US" dirty="0" err="1"/>
              <a:t>connect_errno</a:t>
            </a:r>
            <a:r>
              <a:rPr lang="en-US" dirty="0"/>
              <a:t>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// The connection failed. What do you want to do?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// You could contact yourself (email?), log the error, show a nice page, etc.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// You do not want to reveal sensitive information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echo "Sorry, this website is experiencing problems.";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// Something you should not do on a public site, but this example will show you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// anyways, is print out MySQL error related information -- you might log this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echo "Error: Failed to make a MySQL connection, here is why: \n";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echo "</a:t>
            </a:r>
            <a:r>
              <a:rPr lang="en-US" dirty="0" err="1"/>
              <a:t>Errno</a:t>
            </a:r>
            <a:r>
              <a:rPr lang="en-US" dirty="0"/>
              <a:t>: " . $</a:t>
            </a:r>
            <a:r>
              <a:rPr lang="en-US" dirty="0" err="1"/>
              <a:t>mysqli</a:t>
            </a:r>
            <a:r>
              <a:rPr lang="en-US" dirty="0"/>
              <a:t>-&gt;</a:t>
            </a:r>
            <a:r>
              <a:rPr lang="en-US" dirty="0" err="1"/>
              <a:t>connect_errno</a:t>
            </a:r>
            <a:r>
              <a:rPr lang="en-US" dirty="0"/>
              <a:t> . "\n";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echo "Error: " . $</a:t>
            </a:r>
            <a:r>
              <a:rPr lang="en-US" dirty="0" err="1"/>
              <a:t>mysqli</a:t>
            </a:r>
            <a:r>
              <a:rPr lang="en-US" dirty="0"/>
              <a:t>-&gt;</a:t>
            </a:r>
            <a:r>
              <a:rPr lang="en-US" dirty="0" err="1"/>
              <a:t>connect_error</a:t>
            </a:r>
            <a:r>
              <a:rPr lang="en-US" dirty="0"/>
              <a:t> . "\n";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// In case of an error, exit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exit;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52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 an SQL Query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$</a:t>
            </a:r>
            <a:r>
              <a:rPr lang="en-US" dirty="0" err="1"/>
              <a:t>sql</a:t>
            </a:r>
            <a:r>
              <a:rPr lang="en-US" dirty="0"/>
              <a:t> = "SELECT </a:t>
            </a:r>
            <a:r>
              <a:rPr lang="en-US" dirty="0" err="1"/>
              <a:t>actor_id</a:t>
            </a:r>
            <a:r>
              <a:rPr lang="en-US" dirty="0"/>
              <a:t>, </a:t>
            </a:r>
            <a:r>
              <a:rPr lang="en-US" dirty="0" err="1"/>
              <a:t>first_name</a:t>
            </a:r>
            <a:r>
              <a:rPr lang="en-US" dirty="0"/>
              <a:t>, </a:t>
            </a:r>
            <a:r>
              <a:rPr lang="en-US" dirty="0" err="1"/>
              <a:t>last_name</a:t>
            </a:r>
            <a:r>
              <a:rPr lang="en-US" dirty="0"/>
              <a:t> FROM actor WHERE </a:t>
            </a:r>
            <a:r>
              <a:rPr lang="en-US" dirty="0" err="1"/>
              <a:t>actor_id</a:t>
            </a:r>
            <a:r>
              <a:rPr lang="en-US" dirty="0"/>
              <a:t> = $aid";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if (!$result = $</a:t>
            </a:r>
            <a:r>
              <a:rPr lang="en-US" dirty="0" err="1"/>
              <a:t>mysqli</a:t>
            </a:r>
            <a:r>
              <a:rPr lang="en-US" dirty="0"/>
              <a:t>-&gt;query($</a:t>
            </a:r>
            <a:r>
              <a:rPr lang="en-US" dirty="0" err="1"/>
              <a:t>sql</a:t>
            </a:r>
            <a:r>
              <a:rPr lang="en-US" dirty="0"/>
              <a:t>))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//Respond to a failed query.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echo "Sorry, the website is experiencing problems.";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//  get the error information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echo "Error: Our query failed to execute: \n";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echo "Query: " . $</a:t>
            </a:r>
            <a:r>
              <a:rPr lang="en-US" dirty="0" err="1"/>
              <a:t>sql</a:t>
            </a:r>
            <a:r>
              <a:rPr lang="en-US" dirty="0"/>
              <a:t> . "\n";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echo "</a:t>
            </a:r>
            <a:r>
              <a:rPr lang="en-US" dirty="0" err="1"/>
              <a:t>Errno</a:t>
            </a:r>
            <a:r>
              <a:rPr lang="en-US" dirty="0"/>
              <a:t>: " . $</a:t>
            </a:r>
            <a:r>
              <a:rPr lang="en-US" dirty="0" err="1"/>
              <a:t>mysqli</a:t>
            </a:r>
            <a:r>
              <a:rPr lang="en-US" dirty="0"/>
              <a:t>-&gt;</a:t>
            </a:r>
            <a:r>
              <a:rPr lang="en-US" dirty="0" err="1"/>
              <a:t>errno</a:t>
            </a:r>
            <a:r>
              <a:rPr lang="en-US" dirty="0"/>
              <a:t> . "\n";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echo "Error: " . $</a:t>
            </a:r>
            <a:r>
              <a:rPr lang="en-US" dirty="0" err="1"/>
              <a:t>mysqli</a:t>
            </a:r>
            <a:r>
              <a:rPr lang="en-US" dirty="0"/>
              <a:t>-&gt;error . "\n";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exit;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656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Fetch the result of SQL Query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// Our MySQL connection and query succeeded, but do we have a result?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if ($result-&gt;</a:t>
            </a:r>
            <a:r>
              <a:rPr lang="en-US" dirty="0" err="1"/>
              <a:t>num_rows</a:t>
            </a:r>
            <a:r>
              <a:rPr lang="en-US" dirty="0"/>
              <a:t> === 0)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echo "We could not find a match, sorry about that. Please try again.";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exit;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// Fetch the result into an associated array where the array's keys are the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// table's column names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$actor= $result-&gt;</a:t>
            </a:r>
            <a:r>
              <a:rPr lang="en-US" dirty="0" err="1"/>
              <a:t>fetch_assoc</a:t>
            </a:r>
            <a:r>
              <a:rPr lang="en-US" dirty="0"/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echo "Sometimes I see " . $actor['</a:t>
            </a:r>
            <a:r>
              <a:rPr lang="en-US" dirty="0" err="1"/>
              <a:t>first_name</a:t>
            </a:r>
            <a:r>
              <a:rPr lang="en-US" dirty="0"/>
              <a:t>'] . " " . $actor['</a:t>
            </a:r>
            <a:r>
              <a:rPr lang="en-US" dirty="0" err="1"/>
              <a:t>last_name</a:t>
            </a:r>
            <a:r>
              <a:rPr lang="en-US" dirty="0"/>
              <a:t>'] . " on TV.";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// Fetch five random rows and output their names to a list.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$</a:t>
            </a:r>
            <a:r>
              <a:rPr lang="en-US" dirty="0" err="1"/>
              <a:t>sql</a:t>
            </a:r>
            <a:r>
              <a:rPr lang="en-US" dirty="0"/>
              <a:t> = "SELECT </a:t>
            </a:r>
            <a:r>
              <a:rPr lang="en-US" dirty="0" err="1"/>
              <a:t>actor_id</a:t>
            </a:r>
            <a:r>
              <a:rPr lang="en-US" dirty="0"/>
              <a:t>, </a:t>
            </a:r>
            <a:r>
              <a:rPr lang="en-US" dirty="0" err="1"/>
              <a:t>first_name</a:t>
            </a:r>
            <a:r>
              <a:rPr lang="en-US" dirty="0"/>
              <a:t>, </a:t>
            </a:r>
            <a:r>
              <a:rPr lang="en-US" dirty="0" err="1"/>
              <a:t>last_name</a:t>
            </a:r>
            <a:r>
              <a:rPr lang="en-US" dirty="0"/>
              <a:t> FROM actor ORDER BY rand() LIMIT 5";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if (!$result = $</a:t>
            </a:r>
            <a:r>
              <a:rPr lang="en-US" dirty="0" err="1"/>
              <a:t>mysqli</a:t>
            </a:r>
            <a:r>
              <a:rPr lang="en-US" dirty="0"/>
              <a:t>-&gt;query($</a:t>
            </a:r>
            <a:r>
              <a:rPr lang="en-US" dirty="0" err="1"/>
              <a:t>sql</a:t>
            </a:r>
            <a:r>
              <a:rPr lang="en-US" dirty="0"/>
              <a:t>))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echo "Sorry, the website is experiencing problems.";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exit;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// Print our 5 random names in a list, and link to each actor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echo "&lt;</a:t>
            </a:r>
            <a:r>
              <a:rPr lang="en-US" dirty="0" err="1"/>
              <a:t>ul</a:t>
            </a:r>
            <a:r>
              <a:rPr lang="en-US" dirty="0"/>
              <a:t>&gt;\n";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while ($actor = $result-&gt;</a:t>
            </a:r>
            <a:r>
              <a:rPr lang="en-US" dirty="0" err="1"/>
              <a:t>fetch_assoc</a:t>
            </a:r>
            <a:r>
              <a:rPr lang="en-US" dirty="0"/>
              <a:t>())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echo "&lt;li&gt;&lt;a </a:t>
            </a:r>
            <a:r>
              <a:rPr lang="en-US" dirty="0" err="1"/>
              <a:t>href</a:t>
            </a:r>
            <a:r>
              <a:rPr lang="en-US" dirty="0"/>
              <a:t>='".$_SERVER['SCRIPT_FILENAME']. "?aid=".$actor['</a:t>
            </a:r>
            <a:r>
              <a:rPr lang="en-US" dirty="0" err="1"/>
              <a:t>actor_id</a:t>
            </a:r>
            <a:r>
              <a:rPr lang="en-US" dirty="0"/>
              <a:t>']."'&gt;\n";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echo $actor['</a:t>
            </a:r>
            <a:r>
              <a:rPr lang="en-US" dirty="0" err="1"/>
              <a:t>first_name</a:t>
            </a:r>
            <a:r>
              <a:rPr lang="en-US" dirty="0"/>
              <a:t>'] . ' ' . $actor['</a:t>
            </a:r>
            <a:r>
              <a:rPr lang="en-US" dirty="0" err="1"/>
              <a:t>last_name</a:t>
            </a:r>
            <a:r>
              <a:rPr lang="en-US" dirty="0"/>
              <a:t>'];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echo "&lt;/a&gt;&lt;/li&gt;\n";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echo "&lt;/</a:t>
            </a:r>
            <a:r>
              <a:rPr lang="en-US" dirty="0" err="1"/>
              <a:t>ul</a:t>
            </a:r>
            <a:r>
              <a:rPr lang="en-US" dirty="0"/>
              <a:t>&gt;\n";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750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 a MySQL Connection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200"/>
              </a:spcBef>
              <a:buNone/>
            </a:pPr>
            <a:r>
              <a:rPr lang="en-US" dirty="0"/>
              <a:t>// The PHP script will automatically free the result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/>
              <a:t>// and close the MySQL connection when it exits.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/>
          </a:p>
          <a:p>
            <a:pPr marL="0" indent="0">
              <a:spcBef>
                <a:spcPts val="200"/>
              </a:spcBef>
              <a:buNone/>
            </a:pPr>
            <a:r>
              <a:rPr lang="en-US" dirty="0"/>
              <a:t>//Perform this task as a precaution.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/>
          </a:p>
          <a:p>
            <a:pPr marL="0" indent="0">
              <a:spcBef>
                <a:spcPts val="200"/>
              </a:spcBef>
              <a:buNone/>
            </a:pPr>
            <a:r>
              <a:rPr lang="en-US" dirty="0"/>
              <a:t>$result-&gt;free();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/>
              <a:t>$</a:t>
            </a:r>
            <a:r>
              <a:rPr lang="en-US" dirty="0" err="1"/>
              <a:t>mysqli</a:t>
            </a:r>
            <a:r>
              <a:rPr lang="en-US" dirty="0"/>
              <a:t>-&gt;close();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238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12: Database</a:t>
            </a:r>
          </a:p>
        </p:txBody>
      </p:sp>
      <p:pic>
        <p:nvPicPr>
          <p:cNvPr id="6" name="Picture 5" descr="Macintosh HD:Users:trishcornez:Desktop:Screen Shot 2016-02-28 at 3.35.06 PM.pn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24" y="1877826"/>
            <a:ext cx="8595108" cy="2911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33506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43</TotalTime>
  <Words>375</Words>
  <Application>Microsoft Macintosh PowerPoint</Application>
  <PresentationFormat>On-screen Show (4:3)</PresentationFormat>
  <Paragraphs>167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News Gothic MT</vt:lpstr>
      <vt:lpstr>Wingdings 2</vt:lpstr>
      <vt:lpstr>Breeze</vt:lpstr>
      <vt:lpstr>MySQL Web Application </vt:lpstr>
      <vt:lpstr>mysqli class for Connecting to a MySQL Database</vt:lpstr>
      <vt:lpstr>Connection Requirements</vt:lpstr>
      <vt:lpstr>Example</vt:lpstr>
      <vt:lpstr>PHP Documentation Site Example</vt:lpstr>
      <vt:lpstr>Perform an SQL Query</vt:lpstr>
      <vt:lpstr>Fetch the result of SQL Query</vt:lpstr>
      <vt:lpstr>Close a MySQL Connection</vt:lpstr>
      <vt:lpstr>Lab 12: Database</vt:lpstr>
      <vt:lpstr>Lab12a: Display all Contact records</vt:lpstr>
      <vt:lpstr>Lab12b: Construct a Query for all Records      with a Specified First name</vt:lpstr>
      <vt:lpstr>Lab12 c: Build a Table of Results to Send to JavaScript to display in HTML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 and PHP </dc:title>
  <dc:creator>Trish</dc:creator>
  <cp:lastModifiedBy>Microsoft Office User</cp:lastModifiedBy>
  <cp:revision>15</cp:revision>
  <dcterms:created xsi:type="dcterms:W3CDTF">2017-04-06T15:26:49Z</dcterms:created>
  <dcterms:modified xsi:type="dcterms:W3CDTF">2019-04-01T18:19:16Z</dcterms:modified>
</cp:coreProperties>
</file>