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CA62-99AA-447D-9C74-A564D39C368A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4369-DC32-4A54-A698-C4290151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08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CA62-99AA-447D-9C74-A564D39C368A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4369-DC32-4A54-A698-C4290151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0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CA62-99AA-447D-9C74-A564D39C368A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4369-DC32-4A54-A698-C4290151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30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CA62-99AA-447D-9C74-A564D39C368A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4369-DC32-4A54-A698-C4290151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47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CA62-99AA-447D-9C74-A564D39C368A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4369-DC32-4A54-A698-C4290151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51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CA62-99AA-447D-9C74-A564D39C368A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4369-DC32-4A54-A698-C4290151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5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CA62-99AA-447D-9C74-A564D39C368A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4369-DC32-4A54-A698-C4290151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1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CA62-99AA-447D-9C74-A564D39C368A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4369-DC32-4A54-A698-C4290151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5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CA62-99AA-447D-9C74-A564D39C368A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4369-DC32-4A54-A698-C4290151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84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CA62-99AA-447D-9C74-A564D39C368A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4369-DC32-4A54-A698-C4290151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7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CA62-99AA-447D-9C74-A564D39C368A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4369-DC32-4A54-A698-C4290151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8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FCA62-99AA-447D-9C74-A564D39C368A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54369-DC32-4A54-A698-C4290151F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969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Drawing Graphics in JavaScript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66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 1: </a:t>
            </a:r>
            <a:br>
              <a:rPr lang="en-US" dirty="0" smtClean="0"/>
            </a:br>
            <a:r>
              <a:rPr lang="en-US" sz="3100" dirty="0" smtClean="0"/>
              <a:t>Write the HTML and JavaScript to produce the image shown below.</a:t>
            </a:r>
            <a:endParaRPr lang="en-US" sz="3100" dirty="0"/>
          </a:p>
        </p:txBody>
      </p:sp>
      <p:pic>
        <p:nvPicPr>
          <p:cNvPr id="3074" name="Picture 2" descr="http://facweb1.redlands.edu/fac/patriciacornez/cs222/l6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885" y="1415064"/>
            <a:ext cx="5472715" cy="4735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5001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474779" cy="3308241"/>
          </a:xfrm>
        </p:spPr>
        <p:txBody>
          <a:bodyPr>
            <a:normAutofit/>
          </a:bodyPr>
          <a:lstStyle/>
          <a:p>
            <a:r>
              <a:rPr lang="en-US" dirty="0" smtClean="0"/>
              <a:t>Exercise 2: </a:t>
            </a:r>
            <a:br>
              <a:rPr lang="en-US" dirty="0" smtClean="0"/>
            </a:br>
            <a:r>
              <a:rPr lang="en-US" sz="3100" dirty="0" smtClean="0"/>
              <a:t>Write the HTML and JavaScript to produce the image shown below.</a:t>
            </a:r>
            <a:endParaRPr lang="en-US" sz="3100" dirty="0"/>
          </a:p>
        </p:txBody>
      </p:sp>
      <p:pic>
        <p:nvPicPr>
          <p:cNvPr id="4098" name="Picture 2" descr="http://facweb1.redlands.edu/fac/patriciacornez/cs222/l6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231" y="365125"/>
            <a:ext cx="6134100" cy="6076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3290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&lt;canvas&gt; element</a:t>
            </a:r>
          </a:p>
          <a:p>
            <a:r>
              <a:rPr lang="en-US" dirty="0" smtClean="0"/>
              <a:t>The canvas context</a:t>
            </a:r>
          </a:p>
          <a:p>
            <a:r>
              <a:rPr lang="en-US" dirty="0" smtClean="0"/>
              <a:t>The canvas coordinate system</a:t>
            </a:r>
          </a:p>
          <a:p>
            <a:pPr marL="0" indent="0">
              <a:buNone/>
            </a:pPr>
            <a:r>
              <a:rPr lang="en-US" dirty="0" smtClean="0"/>
              <a:t>Basic Usage: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Drawing Rectangles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Drawing paths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err="1" smtClean="0"/>
              <a:t>strokeStyle</a:t>
            </a:r>
            <a:r>
              <a:rPr lang="en-US" dirty="0" smtClean="0"/>
              <a:t>() and </a:t>
            </a:r>
            <a:r>
              <a:rPr lang="en-US" dirty="0" err="1" smtClean="0"/>
              <a:t>fillStyle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555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&lt;canvas&gt;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to draw graphics on web pages via JavaScript.</a:t>
            </a:r>
          </a:p>
          <a:p>
            <a:endParaRPr lang="en-US" dirty="0" smtClean="0"/>
          </a:p>
          <a:p>
            <a:r>
              <a:rPr lang="en-US" dirty="0" smtClean="0"/>
              <a:t>Added in HTML5</a:t>
            </a:r>
          </a:p>
          <a:p>
            <a:endParaRPr lang="en-US" dirty="0" smtClean="0"/>
          </a:p>
          <a:p>
            <a:r>
              <a:rPr lang="en-US" dirty="0" smtClean="0"/>
              <a:t>&lt;canvas&gt; was originally introduced by Apple for the OS X Dashboard and Safari. </a:t>
            </a:r>
          </a:p>
          <a:p>
            <a:endParaRPr lang="en-US" dirty="0" smtClean="0"/>
          </a:p>
          <a:p>
            <a:r>
              <a:rPr lang="en-US" dirty="0" smtClean="0"/>
              <a:t>&lt;canvas&gt; element has only two attributes: </a:t>
            </a:r>
            <a:r>
              <a:rPr lang="en-US" b="1" dirty="0" smtClean="0"/>
              <a:t>width</a:t>
            </a:r>
            <a:r>
              <a:rPr lang="en-US" dirty="0" smtClean="0"/>
              <a:t> and </a:t>
            </a:r>
            <a:r>
              <a:rPr lang="en-US" b="1" dirty="0" smtClean="0"/>
              <a:t>height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335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168"/>
            <a:ext cx="10515600" cy="5808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canvas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283" y="740969"/>
            <a:ext cx="8715703" cy="543598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&lt;canvas&gt; element creates a fixed-size drawing surface.</a:t>
            </a:r>
          </a:p>
          <a:p>
            <a:r>
              <a:rPr lang="en-US" dirty="0" smtClean="0"/>
              <a:t>Other contexts may exist that provide different types of rendering, such OpenGL.</a:t>
            </a:r>
          </a:p>
          <a:p>
            <a:r>
              <a:rPr lang="en-US" dirty="0" smtClean="0"/>
              <a:t>To display something, a script first needs to access the canvas context.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</a:p>
          <a:p>
            <a:pPr marL="457200" lvl="1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&lt;canvas id=“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drawingBoard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” </a:t>
            </a:r>
          </a:p>
          <a:p>
            <a:pPr marL="457200" lvl="1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width=“500” </a:t>
            </a:r>
          </a:p>
          <a:p>
            <a:pPr marL="457200" lvl="1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height=“600”&gt;</a:t>
            </a:r>
          </a:p>
          <a:p>
            <a:pPr marL="457200" lvl="1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&lt;/canvas&gt;</a:t>
            </a:r>
          </a:p>
          <a:p>
            <a:pPr marL="457200" lvl="1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&lt;/body&gt;</a:t>
            </a:r>
          </a:p>
          <a:p>
            <a:pPr marL="457200" lvl="1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canvas =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drawingBoard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canvas.getContext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('2d');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ectangular Callout 3"/>
          <p:cNvSpPr/>
          <p:nvPr/>
        </p:nvSpPr>
        <p:spPr>
          <a:xfrm>
            <a:off x="9049407" y="2837793"/>
            <a:ext cx="2304393" cy="772510"/>
          </a:xfrm>
          <a:prstGeom prst="wedgeRectCallout">
            <a:avLst>
              <a:gd name="adj1" fmla="val -189134"/>
              <a:gd name="adj2" fmla="val 207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HTML</a:t>
            </a:r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8962696" y="5423338"/>
            <a:ext cx="2304393" cy="753620"/>
          </a:xfrm>
          <a:prstGeom prst="wedgeRectCallout">
            <a:avLst>
              <a:gd name="adj1" fmla="val -108404"/>
              <a:gd name="adj2" fmla="val 129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JavaScript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46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952" y="697243"/>
            <a:ext cx="4727028" cy="1325563"/>
          </a:xfrm>
        </p:spPr>
        <p:txBody>
          <a:bodyPr/>
          <a:lstStyle/>
          <a:p>
            <a:r>
              <a:rPr lang="en-US" dirty="0" smtClean="0"/>
              <a:t>Canvas Coordinate</a:t>
            </a:r>
            <a:br>
              <a:rPr lang="en-US" dirty="0" smtClean="0"/>
            </a:br>
            <a:r>
              <a:rPr lang="en-US" dirty="0" smtClean="0"/>
              <a:t> System</a:t>
            </a:r>
            <a:endParaRPr lang="en-US" dirty="0"/>
          </a:p>
        </p:txBody>
      </p:sp>
      <p:pic>
        <p:nvPicPr>
          <p:cNvPr id="1026" name="Picture 2" descr="https://mdn.mozillademos.org/files/224/Canvas_default_gri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76743"/>
            <a:ext cx="5551543" cy="5551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85952" y="3881877"/>
            <a:ext cx="472702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The 0,0 coordinate is positioned in the top left corner.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86925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Rectangles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&lt;canvas&gt; only supports rectangles and lines</a:t>
            </a:r>
          </a:p>
          <a:p>
            <a:r>
              <a:rPr lang="en-US" dirty="0" smtClean="0"/>
              <a:t>Non-rectangular shapes must be created using lines</a:t>
            </a:r>
          </a:p>
          <a:p>
            <a:r>
              <a:rPr lang="en-US" dirty="0" smtClean="0"/>
              <a:t>functions that draw rectangles on a canvas:</a:t>
            </a:r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fillRect</a:t>
            </a:r>
            <a:r>
              <a:rPr lang="en-US" dirty="0" smtClean="0"/>
              <a:t>(x, y, width, height)                          Draws a filled rectangle.</a:t>
            </a:r>
          </a:p>
          <a:p>
            <a:pPr marL="457200" lvl="1" indent="0">
              <a:buNone/>
            </a:pPr>
            <a:r>
              <a:rPr lang="en-US" dirty="0" err="1" smtClean="0"/>
              <a:t>strokeRect</a:t>
            </a:r>
            <a:r>
              <a:rPr lang="en-US" dirty="0" smtClean="0"/>
              <a:t>(x, y, width, height)                   Draws a rectangular outline.</a:t>
            </a:r>
          </a:p>
          <a:p>
            <a:pPr marL="457200" lvl="1" indent="0">
              <a:buNone/>
            </a:pPr>
            <a:r>
              <a:rPr lang="en-US" dirty="0" err="1" smtClean="0"/>
              <a:t>clearRect</a:t>
            </a:r>
            <a:r>
              <a:rPr lang="en-US" dirty="0" smtClean="0"/>
              <a:t>(x, y, width, height)                     Clears a rectangular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672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83058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path is a collection of line segments.</a:t>
            </a:r>
          </a:p>
          <a:p>
            <a:r>
              <a:rPr lang="en-US" dirty="0" err="1" smtClean="0"/>
              <a:t>moveTo</a:t>
            </a:r>
            <a:r>
              <a:rPr lang="en-US" dirty="0" smtClean="0"/>
              <a:t>(), </a:t>
            </a:r>
            <a:r>
              <a:rPr lang="en-US" dirty="0" err="1" smtClean="0"/>
              <a:t>lineTo</a:t>
            </a:r>
            <a:r>
              <a:rPr lang="en-US" dirty="0" smtClean="0"/>
              <a:t>(), and arc() are used to create line segments.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dirty="0" smtClean="0"/>
              <a:t>    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canvasContext.beginPath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.moveTo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(25, 25);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.lineTo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(105, 25);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.lineTo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(25, 105);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canvasContext.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canvasContext.closePath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0565" y="2955104"/>
            <a:ext cx="2533048" cy="3221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613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Paths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594" y="2000606"/>
            <a:ext cx="8305800" cy="3654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startPt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endPt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 *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Math.PI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canvasContext.beginPath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.arc(25, 25,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beginPt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endPt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canvasContext.fill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canvasContext.closePath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Image result for black circ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203" y="2661197"/>
            <a:ext cx="2002221" cy="2002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6005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fillStyle</a:t>
            </a:r>
            <a:r>
              <a:rPr lang="en-US" dirty="0" smtClean="0"/>
              <a:t>() and </a:t>
            </a:r>
            <a:r>
              <a:rPr lang="en-US" dirty="0" err="1" smtClean="0"/>
              <a:t>strokeStyle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fillStyle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color    </a:t>
            </a:r>
            <a:r>
              <a:rPr lang="en-US" dirty="0" smtClean="0"/>
              <a:t>Sets the style used when filling shapes.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strokeStyle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color  </a:t>
            </a:r>
            <a:r>
              <a:rPr lang="en-US" dirty="0" smtClean="0"/>
              <a:t>Sets the style for shapes' outlines.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By default, the stroke and fill color are set to black (#000000).</a:t>
            </a:r>
          </a:p>
          <a:p>
            <a:r>
              <a:rPr lang="en-US" dirty="0" smtClean="0"/>
              <a:t>A newly set </a:t>
            </a:r>
            <a:r>
              <a:rPr lang="en-US" dirty="0" err="1" smtClean="0"/>
              <a:t>strokeStyle</a:t>
            </a:r>
            <a:r>
              <a:rPr lang="en-US" dirty="0" smtClean="0"/>
              <a:t> and/or </a:t>
            </a:r>
            <a:r>
              <a:rPr lang="en-US" dirty="0" err="1" smtClean="0"/>
              <a:t>fillStyle</a:t>
            </a:r>
            <a:r>
              <a:rPr lang="en-US" dirty="0" smtClean="0"/>
              <a:t> property becomes the default for all shapes.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marL="457200" lvl="1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canvasContext.fillStyle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“blue”;</a:t>
            </a:r>
          </a:p>
          <a:p>
            <a:pPr marL="457200" lvl="1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canvasContext.strokeStyle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“#034AAD”;</a:t>
            </a:r>
          </a:p>
        </p:txBody>
      </p:sp>
    </p:spTree>
    <p:extLst>
      <p:ext uri="{BB962C8B-B14F-4D97-AF65-F5344CB8AC3E}">
        <p14:creationId xmlns:p14="http://schemas.microsoft.com/office/powerpoint/2010/main" val="228448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354</Words>
  <Application>Microsoft Office PowerPoint</Application>
  <PresentationFormat>Widescreen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Office Theme</vt:lpstr>
      <vt:lpstr>Drawing Graphics in JavaScript</vt:lpstr>
      <vt:lpstr>Topics</vt:lpstr>
      <vt:lpstr>&lt;canvas&gt; element</vt:lpstr>
      <vt:lpstr>The canvas context</vt:lpstr>
      <vt:lpstr>Canvas Coordinate  System</vt:lpstr>
      <vt:lpstr>Drawing Rectangles </vt:lpstr>
      <vt:lpstr>Drawing Paths</vt:lpstr>
      <vt:lpstr>Drawing Paths Example 2</vt:lpstr>
      <vt:lpstr>fillStyle() and strokeStyle()</vt:lpstr>
      <vt:lpstr>Exercise 1:  Write the HTML and JavaScript to produce the image shown below.</vt:lpstr>
      <vt:lpstr>Exercise 2:  Write the HTML and JavaScript to produce the image shown below.</vt:lpstr>
    </vt:vector>
  </TitlesOfParts>
  <Company>UofR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Drawing Graphics in JavaScript</dc:title>
  <dc:creator>Cornez, Trish</dc:creator>
  <cp:lastModifiedBy>Cornez, Trish</cp:lastModifiedBy>
  <cp:revision>13</cp:revision>
  <dcterms:created xsi:type="dcterms:W3CDTF">2018-02-06T17:19:46Z</dcterms:created>
  <dcterms:modified xsi:type="dcterms:W3CDTF">2018-02-06T18:18:46Z</dcterms:modified>
</cp:coreProperties>
</file>