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3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4A9FA-5B3A-6C40-9481-827D1F1DBE9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7AB63-880F-414F-BBE1-CE471B076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9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AB63-880F-414F-BBE1-CE471B076F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AB63-880F-414F-BBE1-CE471B076F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AB63-880F-414F-BBE1-CE471B076F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AB63-880F-414F-BBE1-CE471B076F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AB63-880F-414F-BBE1-CE471B076F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5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2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1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3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5BDF-BFA7-C646-8DAF-47E57A093A97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BC13-BF2B-2C45-868B-78880698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4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MVC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Model-View-Controller </a:t>
            </a:r>
          </a:p>
          <a:p>
            <a:r>
              <a:rPr lang="en-US" dirty="0" smtClean="0"/>
              <a:t>Program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 quiz data, such as the questions and answers, are stored as external text files.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will simplify this by populating </a:t>
            </a:r>
            <a:r>
              <a:rPr lang="en-US" dirty="0"/>
              <a:t>our quiz directly from our code file.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9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80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country gave us the word “Shampoo”?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8-01-05 at 11.57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257425"/>
            <a:ext cx="6946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8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Question 1: </a:t>
            </a:r>
          </a:p>
          <a:p>
            <a:pPr marL="0" indent="0">
              <a:buNone/>
            </a:pPr>
            <a:r>
              <a:rPr lang="en-US" dirty="0" smtClean="0"/>
              <a:t>What country gave us the word “Shampoo”?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8-01-05 at 11.57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66" y="4016375"/>
            <a:ext cx="3995533" cy="23812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8325" y="3857627"/>
            <a:ext cx="4559300" cy="908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Answer 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India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80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How many people living in the UK watched TV on black and white screens in 2018?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508251"/>
            <a:ext cx="6683375" cy="396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4852"/>
            <a:ext cx="8229600" cy="908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Question 2: </a:t>
            </a:r>
          </a:p>
          <a:p>
            <a:pPr marL="0" indent="0">
              <a:buNone/>
            </a:pPr>
            <a:r>
              <a:rPr lang="en-US" sz="2800" dirty="0" smtClean="0"/>
              <a:t>How many people living in the UK watched TV on black and white screens in 2018?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78249"/>
            <a:ext cx="2559050" cy="908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Answer 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1000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05" y="3778249"/>
            <a:ext cx="4542520" cy="26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75"/>
            <a:ext cx="8686800" cy="2527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fingernail grows the fastest?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524125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8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Question 3: </a:t>
            </a:r>
          </a:p>
          <a:p>
            <a:pPr marL="0" indent="0">
              <a:buNone/>
            </a:pPr>
            <a:r>
              <a:rPr lang="en-US" dirty="0" smtClean="0"/>
              <a:t>Which fingernail grows the fastest?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14627"/>
            <a:ext cx="8229600" cy="908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Answer 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Middle finger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7" y="2289177"/>
            <a:ext cx="5251448" cy="52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80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Who makes the best burrito in Redlands?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853" y="2286000"/>
            <a:ext cx="5849771" cy="42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8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Question 4: </a:t>
            </a:r>
          </a:p>
          <a:p>
            <a:pPr marL="0" indent="0">
              <a:buNone/>
            </a:pPr>
            <a:r>
              <a:rPr lang="en-US" dirty="0" smtClean="0"/>
              <a:t>Who makes the best burrito in Redlands?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14627"/>
            <a:ext cx="8229600" cy="908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Answer :</a:t>
            </a:r>
          </a:p>
          <a:p>
            <a:pPr marL="0" indent="0">
              <a:buFont typeface="Arial"/>
              <a:buNone/>
            </a:pPr>
            <a:r>
              <a:rPr lang="en-US" dirty="0" err="1" smtClean="0"/>
              <a:t>Cuco’s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88" y="2508251"/>
            <a:ext cx="5275711" cy="37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4"/>
            <a:ext cx="8229600" cy="671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451"/>
            <a:ext cx="2559050" cy="53054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first wing-suit flight occurred in 1912 by a young tailor who built the suit himself and jumped off the Eiffel Tower.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What was this man’s nationality?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933451"/>
            <a:ext cx="5486400" cy="5604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9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Model-View-Controller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7925"/>
          </a:xfrm>
        </p:spPr>
        <p:txBody>
          <a:bodyPr>
            <a:normAutofit/>
          </a:bodyPr>
          <a:lstStyle/>
          <a:p>
            <a:r>
              <a:rPr lang="en-US" dirty="0" smtClean="0"/>
              <a:t> software design pattern</a:t>
            </a:r>
          </a:p>
          <a:p>
            <a:endParaRPr lang="en-US" dirty="0" smtClean="0"/>
          </a:p>
          <a:p>
            <a:r>
              <a:rPr lang="en-US" dirty="0" smtClean="0"/>
              <a:t> M:  model</a:t>
            </a:r>
          </a:p>
          <a:p>
            <a:r>
              <a:rPr lang="en-US" dirty="0" smtClean="0"/>
              <a:t>  V:  view ( we will ignore this component)</a:t>
            </a:r>
          </a:p>
          <a:p>
            <a:r>
              <a:rPr lang="en-US" dirty="0"/>
              <a:t> </a:t>
            </a:r>
            <a:r>
              <a:rPr lang="en-US" dirty="0" smtClean="0"/>
              <a:t> C:  controller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596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701"/>
            <a:ext cx="3622675" cy="40671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Question 5: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ranz </a:t>
            </a:r>
            <a:r>
              <a:rPr lang="en-US" dirty="0" err="1" smtClean="0"/>
              <a:t>Reichelt</a:t>
            </a:r>
            <a:r>
              <a:rPr lang="en-US" dirty="0" smtClean="0"/>
              <a:t> jumped off the Eiffel Tower in 1912 wearing the flight suit that he invented.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was his nationality?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2100" y="5334002"/>
            <a:ext cx="8229600" cy="908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Answer :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French  (Austrian born)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0" y="0"/>
            <a:ext cx="4883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" y="95250"/>
            <a:ext cx="8953500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import</a:t>
            </a:r>
            <a:r>
              <a:rPr lang="en-US" dirty="0" smtClean="0"/>
              <a:t> </a:t>
            </a:r>
            <a:r>
              <a:rPr lang="en-US" dirty="0" err="1" smtClean="0"/>
              <a:t>java.util.Scanner</a:t>
            </a:r>
            <a:r>
              <a:rPr lang="en-US" dirty="0" smtClean="0"/>
              <a:t>;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QuizApp</a:t>
            </a:r>
            <a:r>
              <a:rPr lang="en-US" dirty="0" smtClean="0"/>
              <a:t> {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static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main(String[] </a:t>
            </a:r>
            <a:r>
              <a:rPr lang="en-US" dirty="0" err="1" smtClean="0"/>
              <a:t>args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	// TASK 1: CREATE THE QUESTIONS TO BE USED IN THIS QUIZ.</a:t>
            </a:r>
          </a:p>
          <a:p>
            <a:r>
              <a:rPr lang="en-US" dirty="0" smtClean="0"/>
              <a:t>	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		// TASK 2: CREATE A QUIZ ENGINE OBJECT AND POPULATE IT WITH THE QUESTIONS.</a:t>
            </a:r>
          </a:p>
          <a:p>
            <a:r>
              <a:rPr lang="en-US" dirty="0" smtClean="0"/>
              <a:t>		 </a:t>
            </a:r>
          </a:p>
          <a:p>
            <a:endParaRPr lang="en-US" dirty="0"/>
          </a:p>
          <a:p>
            <a:r>
              <a:rPr lang="en-US" dirty="0" smtClean="0"/>
              <a:t>		// TASK 3: </a:t>
            </a:r>
          </a:p>
          <a:p>
            <a:r>
              <a:rPr lang="en-US" dirty="0" smtClean="0"/>
              <a:t>		// (A) ALLOW THE USER TO TAKE THE QUIZ AS MANY TIMES AS THEY WANT.</a:t>
            </a:r>
          </a:p>
          <a:p>
            <a:r>
              <a:rPr lang="en-US" dirty="0"/>
              <a:t>	</a:t>
            </a:r>
            <a:r>
              <a:rPr lang="en-US" dirty="0" smtClean="0"/>
              <a:t>	// (B) SHUFFLE THE QUESTIONS</a:t>
            </a:r>
          </a:p>
          <a:p>
            <a:r>
              <a:rPr lang="en-US" dirty="0"/>
              <a:t>	</a:t>
            </a:r>
            <a:r>
              <a:rPr lang="en-US" dirty="0" smtClean="0"/>
              <a:t>	// (C) START THE QUIZ</a:t>
            </a:r>
          </a:p>
          <a:p>
            <a:r>
              <a:rPr lang="en-US" dirty="0"/>
              <a:t>	</a:t>
            </a:r>
            <a:r>
              <a:rPr lang="en-US" dirty="0" smtClean="0"/>
              <a:t>	// (D) DISPLAY THE RESULTS OF THE QUIZ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}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Model-View-Controller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252"/>
            <a:ext cx="8229600" cy="533887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Model</a:t>
            </a:r>
            <a:r>
              <a:rPr lang="en-US" dirty="0" smtClean="0"/>
              <a:t> objects are used to encapsulate the data.  </a:t>
            </a:r>
            <a:r>
              <a:rPr lang="en-US" b="1" dirty="0" smtClean="0"/>
              <a:t>Models</a:t>
            </a:r>
            <a:r>
              <a:rPr lang="en-US" dirty="0" smtClean="0"/>
              <a:t> are organized around classes.</a:t>
            </a:r>
          </a:p>
          <a:p>
            <a:pPr marL="800100" lvl="2" indent="0">
              <a:buNone/>
            </a:pPr>
            <a:r>
              <a:rPr lang="en-US" dirty="0" smtClean="0"/>
              <a:t>Example: A game of Blackjack will have at least two </a:t>
            </a:r>
            <a:r>
              <a:rPr lang="en-US" b="1" dirty="0" smtClean="0"/>
              <a:t>Models</a:t>
            </a:r>
            <a:r>
              <a:rPr lang="en-US" dirty="0" smtClean="0"/>
              <a:t>: Card and Deck</a:t>
            </a:r>
          </a:p>
          <a:p>
            <a:endParaRPr lang="en-US" dirty="0" smtClean="0"/>
          </a:p>
          <a:p>
            <a:r>
              <a:rPr lang="en-US" dirty="0" smtClean="0"/>
              <a:t>View objects are visual interface objects (View Objects).  These objects refer to the graphical user interface. We won’t be using these.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Controller</a:t>
            </a:r>
            <a:r>
              <a:rPr lang="en-US" dirty="0" smtClean="0"/>
              <a:t> act as an intermediary between the interface and the Model objects. </a:t>
            </a:r>
          </a:p>
          <a:p>
            <a:pPr marL="800100" lvl="2" indent="0">
              <a:buNone/>
            </a:pPr>
            <a:r>
              <a:rPr lang="en-US" dirty="0" smtClean="0"/>
              <a:t>Example: Blackjack game engine</a:t>
            </a:r>
          </a:p>
        </p:txBody>
      </p:sp>
    </p:spTree>
    <p:extLst>
      <p:ext uri="{BB962C8B-B14F-4D97-AF65-F5344CB8AC3E}">
        <p14:creationId xmlns:p14="http://schemas.microsoft.com/office/powerpoint/2010/main" val="215640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Build a Quiz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6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Application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25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Who will be using this app?</a:t>
            </a:r>
          </a:p>
          <a:p>
            <a:pPr marL="400050" lvl="1" indent="0">
              <a:buNone/>
            </a:pPr>
            <a:r>
              <a:rPr lang="en-US" dirty="0" smtClean="0"/>
              <a:t>The </a:t>
            </a:r>
            <a:r>
              <a:rPr lang="en-US" dirty="0"/>
              <a:t>user </a:t>
            </a:r>
            <a:r>
              <a:rPr lang="en-US" dirty="0" smtClean="0"/>
              <a:t>can </a:t>
            </a:r>
            <a:r>
              <a:rPr lang="en-US" dirty="0"/>
              <a:t>practice a subject by taking a quiz containing a series of questions.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Basic Requirements</a:t>
            </a:r>
          </a:p>
          <a:p>
            <a:r>
              <a:rPr lang="en-US" dirty="0" smtClean="0"/>
              <a:t>A quiz will have many questions.</a:t>
            </a:r>
          </a:p>
          <a:p>
            <a:r>
              <a:rPr lang="en-US" dirty="0" smtClean="0"/>
              <a:t>A </a:t>
            </a:r>
            <a:r>
              <a:rPr lang="en-US" dirty="0"/>
              <a:t>quiz </a:t>
            </a:r>
            <a:r>
              <a:rPr lang="en-US" dirty="0" smtClean="0"/>
              <a:t>may be taken as </a:t>
            </a:r>
            <a:r>
              <a:rPr lang="en-US" dirty="0"/>
              <a:t>many </a:t>
            </a:r>
            <a:r>
              <a:rPr lang="en-US" dirty="0" smtClean="0"/>
              <a:t>times.</a:t>
            </a:r>
          </a:p>
          <a:p>
            <a:r>
              <a:rPr lang="en-US" dirty="0" smtClean="0"/>
              <a:t>Each </a:t>
            </a:r>
            <a:r>
              <a:rPr lang="en-US" dirty="0"/>
              <a:t>time </a:t>
            </a:r>
            <a:r>
              <a:rPr lang="en-US" dirty="0" smtClean="0"/>
              <a:t>the user takes </a:t>
            </a:r>
            <a:r>
              <a:rPr lang="en-US" dirty="0"/>
              <a:t>the quiz, the questions will be </a:t>
            </a:r>
            <a:r>
              <a:rPr lang="en-US" dirty="0" smtClean="0"/>
              <a:t>shuffled.</a:t>
            </a:r>
          </a:p>
          <a:p>
            <a:r>
              <a:rPr lang="en-US" dirty="0" smtClean="0"/>
              <a:t> </a:t>
            </a:r>
            <a:r>
              <a:rPr lang="en-US" dirty="0"/>
              <a:t>Once the user has read and answered </a:t>
            </a:r>
            <a:r>
              <a:rPr lang="en-US" dirty="0" smtClean="0"/>
              <a:t>a single </a:t>
            </a:r>
            <a:r>
              <a:rPr lang="en-US" dirty="0"/>
              <a:t>question, they receive a response of correct or incorrect and </a:t>
            </a:r>
            <a:r>
              <a:rPr lang="en-US" dirty="0" smtClean="0"/>
              <a:t>a score.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5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App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console app.</a:t>
            </a:r>
          </a:p>
          <a:p>
            <a:r>
              <a:rPr lang="en-US" dirty="0" smtClean="0"/>
              <a:t>Model: Quiz applications rely on a set of questions. Questions will be modeled using a </a:t>
            </a:r>
            <a:r>
              <a:rPr lang="en-US" b="1" dirty="0" smtClean="0"/>
              <a:t>Question</a:t>
            </a:r>
            <a:r>
              <a:rPr lang="en-US" dirty="0" smtClean="0"/>
              <a:t> class.</a:t>
            </a:r>
          </a:p>
          <a:p>
            <a:endParaRPr lang="en-US" dirty="0" smtClean="0"/>
          </a:p>
          <a:p>
            <a:r>
              <a:rPr lang="en-US" dirty="0" smtClean="0"/>
              <a:t>Controller: A </a:t>
            </a:r>
            <a:r>
              <a:rPr lang="en-US" b="1" dirty="0" err="1" smtClean="0"/>
              <a:t>QuizEngine</a:t>
            </a:r>
            <a:r>
              <a:rPr lang="en-US" dirty="0" smtClean="0"/>
              <a:t> class</a:t>
            </a:r>
            <a:r>
              <a:rPr lang="en-US" dirty="0"/>
              <a:t> </a:t>
            </a:r>
            <a:r>
              <a:rPr lang="en-US" dirty="0" smtClean="0"/>
              <a:t>will control the game play of the app.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49"/>
            <a:ext cx="8229600" cy="766763"/>
          </a:xfrm>
        </p:spPr>
        <p:txBody>
          <a:bodyPr/>
          <a:lstStyle/>
          <a:p>
            <a:r>
              <a:rPr lang="en-US" dirty="0" err="1" smtClean="0"/>
              <a:t>QuizApp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6727" y="1376824"/>
            <a:ext cx="1981200" cy="892552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QuizApp</a:t>
            </a:r>
            <a:endParaRPr lang="en-US" sz="2800" b="1" dirty="0" smtClean="0"/>
          </a:p>
          <a:p>
            <a:pPr algn="ctr"/>
            <a:r>
              <a:rPr lang="en-US" sz="2400" dirty="0" smtClean="0"/>
              <a:t>main()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97910" y="3376497"/>
            <a:ext cx="3221182" cy="892552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QuizEngine</a:t>
            </a:r>
            <a:endParaRPr lang="en-US" sz="2800" b="1" dirty="0" smtClean="0"/>
          </a:p>
          <a:p>
            <a:pPr algn="ctr"/>
            <a:r>
              <a:rPr lang="en-US" sz="2400" dirty="0" smtClean="0"/>
              <a:t>Controls the quiz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0901" y="2360834"/>
            <a:ext cx="32211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</a:t>
            </a:r>
            <a:r>
              <a:rPr lang="en-US" sz="2000" dirty="0" err="1" smtClean="0"/>
              <a:t>QuizApp</a:t>
            </a:r>
            <a:r>
              <a:rPr lang="en-US" sz="2000" dirty="0" smtClean="0"/>
              <a:t> has</a:t>
            </a:r>
          </a:p>
          <a:p>
            <a:pPr algn="ctr"/>
            <a:r>
              <a:rPr lang="en-US" sz="2000" dirty="0" smtClean="0"/>
              <a:t>an engine to control</a:t>
            </a:r>
          </a:p>
          <a:p>
            <a:pPr algn="ctr"/>
            <a:r>
              <a:rPr lang="en-US" sz="2000" dirty="0" smtClean="0"/>
              <a:t>a quiz.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0310" y="5990388"/>
            <a:ext cx="3221182" cy="523220"/>
          </a:xfrm>
          <a:prstGeom prst="rect">
            <a:avLst/>
          </a:prstGeom>
          <a:noFill/>
          <a:ln>
            <a:solidFill>
              <a:schemeClr val="tx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Qestion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670301" y="4749428"/>
            <a:ext cx="32211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quiz has </a:t>
            </a:r>
          </a:p>
          <a:p>
            <a:pPr algn="ctr"/>
            <a:r>
              <a:rPr lang="en-US" sz="2000" dirty="0" smtClean="0"/>
              <a:t>a list of</a:t>
            </a:r>
          </a:p>
          <a:p>
            <a:pPr algn="ctr"/>
            <a:r>
              <a:rPr lang="en-US" sz="2000" dirty="0" smtClean="0"/>
              <a:t>questions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56545" y="2269376"/>
            <a:ext cx="0" cy="1107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56545" y="4269049"/>
            <a:ext cx="0" cy="1721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3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1-05 at 11.4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761"/>
            <a:ext cx="9144000" cy="53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0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05 at 11.48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901"/>
            <a:ext cx="9144000" cy="49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481</Words>
  <Application>Microsoft Office PowerPoint</Application>
  <PresentationFormat>On-screen Show (4:3)</PresentationFormat>
  <Paragraphs>116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MVC Basics</vt:lpstr>
      <vt:lpstr>Model-View-Controller</vt:lpstr>
      <vt:lpstr>Model-View-Controller</vt:lpstr>
      <vt:lpstr>Practice</vt:lpstr>
      <vt:lpstr>Quiz Application Requirements</vt:lpstr>
      <vt:lpstr>Quiz App Design</vt:lpstr>
      <vt:lpstr>QuizApp Design</vt:lpstr>
      <vt:lpstr>PowerPoint Presentation</vt:lpstr>
      <vt:lpstr>PowerPoint Presentation</vt:lpstr>
      <vt:lpstr>Quiz Questions</vt:lpstr>
      <vt:lpstr>Question 1</vt:lpstr>
      <vt:lpstr>PowerPoint Presentation</vt:lpstr>
      <vt:lpstr>Question 2</vt:lpstr>
      <vt:lpstr>PowerPoint Presentation</vt:lpstr>
      <vt:lpstr>Question 3</vt:lpstr>
      <vt:lpstr>PowerPoint Presentation</vt:lpstr>
      <vt:lpstr>Question 4</vt:lpstr>
      <vt:lpstr>PowerPoint Presentation</vt:lpstr>
      <vt:lpstr>Question 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MVC Basics</dc:title>
  <dc:creator>Trish</dc:creator>
  <cp:lastModifiedBy>Cornez, Trish</cp:lastModifiedBy>
  <cp:revision>31</cp:revision>
  <dcterms:created xsi:type="dcterms:W3CDTF">2018-01-05T19:26:06Z</dcterms:created>
  <dcterms:modified xsi:type="dcterms:W3CDTF">2019-01-24T20:01:41Z</dcterms:modified>
</cp:coreProperties>
</file>